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</p:sldMasterIdLst>
  <p:notesMasterIdLst>
    <p:notesMasterId r:id="rId40"/>
  </p:notesMasterIdLst>
  <p:handoutMasterIdLst>
    <p:handoutMasterId r:id="rId41"/>
  </p:handoutMasterIdLst>
  <p:sldIdLst>
    <p:sldId id="357" r:id="rId5"/>
    <p:sldId id="267" r:id="rId6"/>
    <p:sldId id="268" r:id="rId7"/>
    <p:sldId id="386" r:id="rId8"/>
    <p:sldId id="355" r:id="rId9"/>
    <p:sldId id="325" r:id="rId10"/>
    <p:sldId id="390" r:id="rId11"/>
    <p:sldId id="385" r:id="rId12"/>
    <p:sldId id="368" r:id="rId13"/>
    <p:sldId id="383" r:id="rId14"/>
    <p:sldId id="391" r:id="rId15"/>
    <p:sldId id="392" r:id="rId16"/>
    <p:sldId id="393" r:id="rId17"/>
    <p:sldId id="394" r:id="rId18"/>
    <p:sldId id="377" r:id="rId19"/>
    <p:sldId id="375" r:id="rId20"/>
    <p:sldId id="409" r:id="rId21"/>
    <p:sldId id="397" r:id="rId22"/>
    <p:sldId id="398" r:id="rId23"/>
    <p:sldId id="396" r:id="rId24"/>
    <p:sldId id="408" r:id="rId25"/>
    <p:sldId id="302" r:id="rId26"/>
    <p:sldId id="361" r:id="rId27"/>
    <p:sldId id="261" r:id="rId28"/>
    <p:sldId id="362" r:id="rId29"/>
    <p:sldId id="291" r:id="rId30"/>
    <p:sldId id="326" r:id="rId31"/>
    <p:sldId id="327" r:id="rId32"/>
    <p:sldId id="328" r:id="rId33"/>
    <p:sldId id="330" r:id="rId34"/>
    <p:sldId id="331" r:id="rId35"/>
    <p:sldId id="332" r:id="rId36"/>
    <p:sldId id="395" r:id="rId37"/>
    <p:sldId id="278" r:id="rId38"/>
    <p:sldId id="32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31AFBE71-840B-422E-A04C-50BCBD4185D0}">
          <p14:sldIdLst>
            <p14:sldId id="357"/>
            <p14:sldId id="267"/>
            <p14:sldId id="268"/>
            <p14:sldId id="386"/>
            <p14:sldId id="355"/>
            <p14:sldId id="325"/>
            <p14:sldId id="390"/>
            <p14:sldId id="385"/>
            <p14:sldId id="368"/>
            <p14:sldId id="383"/>
            <p14:sldId id="391"/>
            <p14:sldId id="392"/>
            <p14:sldId id="393"/>
            <p14:sldId id="394"/>
            <p14:sldId id="377"/>
            <p14:sldId id="375"/>
            <p14:sldId id="409"/>
            <p14:sldId id="397"/>
            <p14:sldId id="398"/>
            <p14:sldId id="396"/>
            <p14:sldId id="408"/>
            <p14:sldId id="302"/>
            <p14:sldId id="361"/>
          </p14:sldIdLst>
        </p14:section>
        <p14:section name="Backup Slides" id="{4A2B7434-B9D9-4C57-A03F-D0F395637C8C}">
          <p14:sldIdLst>
            <p14:sldId id="261"/>
            <p14:sldId id="362"/>
            <p14:sldId id="291"/>
            <p14:sldId id="326"/>
            <p14:sldId id="327"/>
            <p14:sldId id="328"/>
            <p14:sldId id="330"/>
            <p14:sldId id="331"/>
            <p14:sldId id="332"/>
            <p14:sldId id="395"/>
          </p14:sldIdLst>
        </p14:section>
        <p14:section name="Style Guide" id="{E009878E-1933-49EA-BFBF-1BA6D30AA670}">
          <p14:sldIdLst>
            <p14:sldId id="278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ua Blank" initials="JB" lastIdx="2" clrIdx="0">
    <p:extLst>
      <p:ext uri="{19B8F6BF-5375-455C-9EA6-DF929625EA0E}">
        <p15:presenceInfo xmlns:p15="http://schemas.microsoft.com/office/powerpoint/2012/main" userId="Joshua Bla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F8F8F"/>
    <a:srgbClr val="606060"/>
    <a:srgbClr val="FFFF66"/>
    <a:srgbClr val="FD8B7A"/>
    <a:srgbClr val="3A7EF0"/>
    <a:srgbClr val="0CA1FC"/>
    <a:srgbClr val="0C0A06"/>
    <a:srgbClr val="0D0D0D"/>
    <a:srgbClr val="E3B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76" autoAdjust="0"/>
  </p:normalViewPr>
  <p:slideViewPr>
    <p:cSldViewPr snapToGrid="0">
      <p:cViewPr varScale="1">
        <p:scale>
          <a:sx n="73" d="100"/>
          <a:sy n="73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74021F-59AE-46EA-8401-36CD2E67B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07124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B48BC-9B0C-42CB-A617-3F3F96AC0F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786755" y="0"/>
            <a:ext cx="206965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1E761-E9AD-4430-85C3-D01DBB56AB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5E95E-4566-4FFC-8CA6-DBE42CC95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0B42-9504-46B6-9114-7DF13AC25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smcconomy@eng.famu.fsu.edu</a:t>
            </a:r>
          </a:p>
          <a:p>
            <a:fld id="{E5502715-8AF7-405F-8576-DA4A9D63FBE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EBB33-D848-4F95-A1EB-228BD4442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69" y="296789"/>
            <a:ext cx="2149661" cy="4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3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06861" y="229395"/>
            <a:ext cx="4020952" cy="4954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6108" y="1074136"/>
            <a:ext cx="5138928" cy="289064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3E3A2-B100-44FA-B00C-8D1AD09B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394"/>
            <a:ext cx="2149661" cy="49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73935-00DB-40B0-81D2-CE38601149DD}"/>
              </a:ext>
            </a:extLst>
          </p:cNvPr>
          <p:cNvSpPr txBox="1"/>
          <p:nvPr/>
        </p:nvSpPr>
        <p:spPr>
          <a:xfrm>
            <a:off x="3884613" y="8614524"/>
            <a:ext cx="19960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Shayne McConomy</a:t>
            </a:r>
          </a:p>
          <a:p>
            <a:r>
              <a:rPr lang="en-US" sz="1100"/>
              <a:t>smcconomy@eng.famu.fsu.edu</a:t>
            </a:r>
          </a:p>
          <a:p>
            <a:r>
              <a:rPr lang="en-US" sz="1100"/>
              <a:t>(850) 410-6624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D01A8D-3B6F-4E06-9819-79FD0124D10D}"/>
              </a:ext>
            </a:extLst>
          </p:cNvPr>
          <p:cNvCxnSpPr>
            <a:cxnSpLocks/>
          </p:cNvCxnSpPr>
          <p:nvPr/>
        </p:nvCxnSpPr>
        <p:spPr>
          <a:xfrm flipV="1">
            <a:off x="0" y="965852"/>
            <a:ext cx="6856413" cy="221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A66369-0746-45EF-9742-FC2E6F9A8672}"/>
              </a:ext>
            </a:extLst>
          </p:cNvPr>
          <p:cNvCxnSpPr>
            <a:cxnSpLocks/>
          </p:cNvCxnSpPr>
          <p:nvPr/>
        </p:nvCxnSpPr>
        <p:spPr>
          <a:xfrm>
            <a:off x="0" y="7773052"/>
            <a:ext cx="6858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F93CB-4779-4B45-882C-0062685E3C2B}"/>
              </a:ext>
            </a:extLst>
          </p:cNvPr>
          <p:cNvCxnSpPr>
            <a:cxnSpLocks/>
          </p:cNvCxnSpPr>
          <p:nvPr/>
        </p:nvCxnSpPr>
        <p:spPr>
          <a:xfrm>
            <a:off x="1522349" y="965852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5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3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4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6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82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19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09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7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42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65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1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Thank you, I hope you’ve enjoyed our presentation. Are there any 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6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70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11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0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1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2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13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0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9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A3C5EB-9B04-412A-8CFE-9B077B17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D35CE1-397C-4F9B-9BC5-C38B808B5AE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08" r:id="rId8"/>
    <p:sldLayoutId id="2147483705" r:id="rId9"/>
    <p:sldLayoutId id="2147483704" r:id="rId10"/>
    <p:sldLayoutId id="2147483706" r:id="rId11"/>
    <p:sldLayoutId id="2147483707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6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31.png"/><Relationship Id="rId10" Type="http://schemas.openxmlformats.org/officeDocument/2006/relationships/image" Target="../media/image49.svg"/><Relationship Id="rId4" Type="http://schemas.microsoft.com/office/2007/relationships/hdphoto" Target="../media/hdphoto1.wdp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svg"/><Relationship Id="rId11" Type="http://schemas.openxmlformats.org/officeDocument/2006/relationships/image" Target="../media/image40.png"/><Relationship Id="rId5" Type="http://schemas.openxmlformats.org/officeDocument/2006/relationships/image" Target="../media/image68.png"/><Relationship Id="rId10" Type="http://schemas.openxmlformats.org/officeDocument/2006/relationships/image" Target="../media/image19.svg"/><Relationship Id="rId4" Type="http://schemas.openxmlformats.org/officeDocument/2006/relationships/image" Target="../media/image67.sv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3.png"/><Relationship Id="rId10" Type="http://schemas.openxmlformats.org/officeDocument/2006/relationships/image" Target="../media/image47.svg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7.svg"/><Relationship Id="rId3" Type="http://schemas.openxmlformats.org/officeDocument/2006/relationships/slide" Target="slide33.xml"/><Relationship Id="rId7" Type="http://schemas.openxmlformats.org/officeDocument/2006/relationships/image" Target="../media/image77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19.svg"/><Relationship Id="rId5" Type="http://schemas.openxmlformats.org/officeDocument/2006/relationships/image" Target="../media/image75.svg"/><Relationship Id="rId10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43.svg"/><Relationship Id="rId3" Type="http://schemas.openxmlformats.org/officeDocument/2006/relationships/slide" Target="slide33.xml"/><Relationship Id="rId7" Type="http://schemas.openxmlformats.org/officeDocument/2006/relationships/image" Target="../media/image75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openxmlformats.org/officeDocument/2006/relationships/image" Target="../media/image19.sv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80.png"/><Relationship Id="rId9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0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81.png"/><Relationship Id="rId4" Type="http://schemas.openxmlformats.org/officeDocument/2006/relationships/image" Target="../media/image71.svg"/><Relationship Id="rId9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9.svg"/><Relationship Id="rId3" Type="http://schemas.openxmlformats.org/officeDocument/2006/relationships/slide" Target="slide33.xml"/><Relationship Id="rId7" Type="http://schemas.openxmlformats.org/officeDocument/2006/relationships/image" Target="../media/image71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83.svg"/><Relationship Id="rId5" Type="http://schemas.openxmlformats.org/officeDocument/2006/relationships/image" Target="../media/image75.svg"/><Relationship Id="rId15" Type="http://schemas.openxmlformats.org/officeDocument/2006/relationships/image" Target="../media/image43.sv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44.png"/><Relationship Id="rId3" Type="http://schemas.openxmlformats.org/officeDocument/2006/relationships/image" Target="../media/image84.png"/><Relationship Id="rId7" Type="http://schemas.openxmlformats.org/officeDocument/2006/relationships/image" Target="../media/image78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11" Type="http://schemas.openxmlformats.org/officeDocument/2006/relationships/image" Target="../media/image18.png"/><Relationship Id="rId5" Type="http://schemas.openxmlformats.org/officeDocument/2006/relationships/image" Target="../media/image76.png"/><Relationship Id="rId10" Type="http://schemas.openxmlformats.org/officeDocument/2006/relationships/image" Target="../media/image5.png"/><Relationship Id="rId4" Type="http://schemas.openxmlformats.org/officeDocument/2006/relationships/image" Target="../media/image85.png"/><Relationship Id="rId9" Type="http://schemas.openxmlformats.org/officeDocument/2006/relationships/image" Target="../media/image23.png"/><Relationship Id="rId14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pgj6Im40l4?feature=oembed" TargetMode="External"/><Relationship Id="rId6" Type="http://schemas.openxmlformats.org/officeDocument/2006/relationships/image" Target="../media/image87.jpe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7.xml"/><Relationship Id="rId4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74.png"/><Relationship Id="rId7" Type="http://schemas.openxmlformats.org/officeDocument/2006/relationships/image" Target="../media/image88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28.xml"/><Relationship Id="rId4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74.png"/><Relationship Id="rId7" Type="http://schemas.openxmlformats.org/officeDocument/2006/relationships/image" Target="../media/image8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29.xml"/><Relationship Id="rId4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74.png"/><Relationship Id="rId7" Type="http://schemas.openxmlformats.org/officeDocument/2006/relationships/image" Target="../media/image88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30.xml"/><Relationship Id="rId4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sv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74.png"/><Relationship Id="rId7" Type="http://schemas.openxmlformats.org/officeDocument/2006/relationships/image" Target="../media/image88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31.xml"/><Relationship Id="rId4" Type="http://schemas.openxmlformats.org/officeDocument/2006/relationships/image" Target="../media/image7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74.png"/><Relationship Id="rId7" Type="http://schemas.openxmlformats.org/officeDocument/2006/relationships/image" Target="../media/image88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32.xml"/><Relationship Id="rId4" Type="http://schemas.openxmlformats.org/officeDocument/2006/relationships/image" Target="../media/image7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9.svg"/><Relationship Id="rId2" Type="http://schemas.openxmlformats.org/officeDocument/2006/relationships/slide" Target="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slide" Target="slide8.xml"/><Relationship Id="rId4" Type="http://schemas.openxmlformats.org/officeDocument/2006/relationships/image" Target="../media/image7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18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41.svg"/><Relationship Id="rId15" Type="http://schemas.openxmlformats.org/officeDocument/2006/relationships/image" Target="../media/image45.svg"/><Relationship Id="rId10" Type="http://schemas.openxmlformats.org/officeDocument/2006/relationships/image" Target="../media/image38.png"/><Relationship Id="rId19" Type="http://schemas.openxmlformats.org/officeDocument/2006/relationships/image" Target="../media/image49.svg"/><Relationship Id="rId4" Type="http://schemas.openxmlformats.org/officeDocument/2006/relationships/image" Target="../media/image40.png"/><Relationship Id="rId9" Type="http://schemas.openxmlformats.org/officeDocument/2006/relationships/image" Target="../media/image21.sv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21.svg"/><Relationship Id="rId4" Type="http://schemas.openxmlformats.org/officeDocument/2006/relationships/slide" Target="slide2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5" Type="http://schemas.openxmlformats.org/officeDocument/2006/relationships/image" Target="../media/image19.sv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slide" Target="slide26.xml"/><Relationship Id="rId21" Type="http://schemas.openxmlformats.org/officeDocument/2006/relationships/image" Target="../media/image51.svg"/><Relationship Id="rId7" Type="http://schemas.openxmlformats.org/officeDocument/2006/relationships/image" Target="../media/image41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33" Type="http://schemas.openxmlformats.org/officeDocument/2006/relationships/image" Target="../media/image6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39.sv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5" Type="http://schemas.openxmlformats.org/officeDocument/2006/relationships/image" Target="../media/image19.sv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28" Type="http://schemas.openxmlformats.org/officeDocument/2006/relationships/image" Target="../media/image58.png"/><Relationship Id="rId10" Type="http://schemas.openxmlformats.org/officeDocument/2006/relationships/image" Target="../media/image38.png"/><Relationship Id="rId19" Type="http://schemas.openxmlformats.org/officeDocument/2006/relationships/image" Target="../media/image49.svg"/><Relationship Id="rId31" Type="http://schemas.openxmlformats.org/officeDocument/2006/relationships/image" Target="../media/image61.svg"/><Relationship Id="rId4" Type="http://schemas.openxmlformats.org/officeDocument/2006/relationships/image" Target="../media/image18.png"/><Relationship Id="rId9" Type="http://schemas.openxmlformats.org/officeDocument/2006/relationships/image" Target="../media/image21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svg"/><Relationship Id="rId30" Type="http://schemas.openxmlformats.org/officeDocument/2006/relationships/image" Target="../media/image60.png"/><Relationship Id="rId8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BAF6F6A-7736-4923-9ACB-B1E303F7EF9A}"/>
              </a:ext>
            </a:extLst>
          </p:cNvPr>
          <p:cNvSpPr txBox="1">
            <a:spLocks/>
          </p:cNvSpPr>
          <p:nvPr/>
        </p:nvSpPr>
        <p:spPr>
          <a:xfrm>
            <a:off x="11353800" y="6205047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0CF5B-33AF-4BD4-9B92-CEBED63E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76183">
            <a:off x="-1222245" y="369315"/>
            <a:ext cx="1079470" cy="887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1635C0-5238-4311-8F73-43369E5B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797" y="1660104"/>
            <a:ext cx="1513832" cy="124588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3C8F7FCE-6BD3-4291-8DE4-723DF9CF3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781911"/>
            <a:ext cx="4114800" cy="1471531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Design Review 5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Team 515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January 23, 2021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597B58-44B3-461F-B162-BB54EB273199}"/>
              </a:ext>
            </a:extLst>
          </p:cNvPr>
          <p:cNvSpPr/>
          <p:nvPr/>
        </p:nvSpPr>
        <p:spPr>
          <a:xfrm>
            <a:off x="677693" y="1147283"/>
            <a:ext cx="10836613" cy="194818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Reusable Shock Absorber</a:t>
            </a:r>
            <a:b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for New Lunar Lander 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A4347-E4A3-4CE1-8064-679E10A5402D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8187950" y="1492035"/>
            <a:chExt cx="914400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2B21EBA-0E05-462B-87BD-51C490FBF531}"/>
                </a:ext>
              </a:extLst>
            </p:cNvPr>
            <p:cNvSpPr/>
            <p:nvPr/>
          </p:nvSpPr>
          <p:spPr>
            <a:xfrm>
              <a:off x="8292021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 descr="New Moon">
              <a:extLst>
                <a:ext uri="{FF2B5EF4-FFF2-40B4-BE49-F238E27FC236}">
                  <a16:creationId xmlns:a16="http://schemas.microsoft.com/office/drawing/2014/main" id="{BC3E07D9-600C-4B08-8FB6-58D6DB794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87950" y="14920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06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-1.04167E-6 -0.01458 0.25208 -0.02662 0.56198 -0.02662 C 0.87214 -0.02662 1.12409 -0.01458 1.12409 1.48148E-6 C 1.12409 0.01504 0.87214 0.02662 0.56198 0.02662 C 0.25208 0.02662 -1.04167E-6 0.01504 -1.04167E-6 1.48148E-6 Z " pathEditMode="relative" rAng="16200000" ptsTypes="AAAAA">
                                      <p:cBhvr>
                                        <p:cTn id="6" dur="5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99 0.00532 C -0.12135 0.03889 -0.15768 0.06991 -0.18581 0.10162 C -0.2138 0.13357 -0.25833 0.15185 -0.27734 0.19607 C -0.29635 0.24051 -0.29388 0.30394 -0.29974 0.36782 C -0.29974 0.36713 -0.29727 0.46551 -0.29805 0.45139 C -0.29883 0.43704 -0.29688 0.35208 -0.3043 0.28171 C -0.31146 0.21157 -0.30899 0.03866 -0.30274 -0.01134 C -0.29662 -0.06157 -0.2681 -0.0544 -0.25612 -0.01921 C -0.24922 -0.00046 -0.22747 -0.02037 -0.20195 -0.02361 C -0.1763 -0.02685 -0.10951 0.02454 -0.10208 -0.03889 C -0.10208 -0.04005 -0.10899 0.00532 -0.10899 0.00556 L -0.10899 0.00532 Z " pathEditMode="relative" rAng="0" ptsTypes="AAAAAAAAAA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19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3078A-5D04-43C1-8225-9745715ED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7C03EEC-12AE-44AF-8E0B-FC2153CAA064}"/>
              </a:ext>
            </a:extLst>
          </p:cNvPr>
          <p:cNvSpPr/>
          <p:nvPr/>
        </p:nvSpPr>
        <p:spPr>
          <a:xfrm>
            <a:off x="2684441" y="291851"/>
            <a:ext cx="6823118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First Design Iteration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A805DE2-57A1-4B07-A931-F00F91E22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3" b="92573" l="9966" r="97816">
                        <a14:foregroundMark x1="20819" y1="92573" x2="20819" y2="92573"/>
                        <a14:foregroundMark x1="52014" y1="36340" x2="52014" y2="36340"/>
                        <a14:foregroundMark x1="52491" y1="37003" x2="52491" y2="37003"/>
                        <a14:foregroundMark x1="50171" y1="42838" x2="51468" y2="48143"/>
                        <a14:foregroundMark x1="51536" y1="48276" x2="51536" y2="48276"/>
                        <a14:foregroundMark x1="51536" y1="48674" x2="51536" y2="48674"/>
                        <a14:foregroundMark x1="51263" y1="48806" x2="51263" y2="48806"/>
                        <a14:foregroundMark x1="51331" y1="48806" x2="51399" y2="48806"/>
                        <a14:foregroundMark x1="51399" y1="48939" x2="51399" y2="48939"/>
                        <a14:foregroundMark x1="51536" y1="48408" x2="51536" y2="48408"/>
                        <a14:foregroundMark x1="51809" y1="48674" x2="51809" y2="48674"/>
                        <a14:foregroundMark x1="51945" y1="48939" x2="51945" y2="48939"/>
                        <a14:foregroundMark x1="55154" y1="49337" x2="55495" y2="50265"/>
                        <a14:foregroundMark x1="52765" y1="38594" x2="53174" y2="40053"/>
                        <a14:foregroundMark x1="51877" y1="36472" x2="51877" y2="36472"/>
                        <a14:foregroundMark x1="51809" y1="35279" x2="51809" y2="35279"/>
                        <a14:foregroundMark x1="51604" y1="34615" x2="51604" y2="34615"/>
                        <a14:foregroundMark x1="55904" y1="51857" x2="55904" y2="51857"/>
                        <a14:foregroundMark x1="56109" y1="51592" x2="56109" y2="51592"/>
                        <a14:foregroundMark x1="56109" y1="51194" x2="56109" y2="51194"/>
                        <a14:foregroundMark x1="56041" y1="51459" x2="56041" y2="51459"/>
                        <a14:foregroundMark x1="77611" y1="9682" x2="82526" y2="5040"/>
                        <a14:foregroundMark x1="94266" y1="5172" x2="89147" y2="9814"/>
                        <a14:foregroundMark x1="97816" y1="2653" x2="97816" y2="2653"/>
                        <a14:backgroundMark x1="50102" y1="43236" x2="50102" y2="43236"/>
                        <a14:backgroundMark x1="50307" y1="43103" x2="50307" y2="43103"/>
                        <a14:backgroundMark x1="51399" y1="48541" x2="51399" y2="48541"/>
                        <a14:backgroundMark x1="52082" y1="48143" x2="52082" y2="48143"/>
                        <a14:backgroundMark x1="51536" y1="48541" x2="51536" y2="48541"/>
                        <a14:backgroundMark x1="51331" y1="49072" x2="51331" y2="49072"/>
                        <a14:backgroundMark x1="51399" y1="48806" x2="51399" y2="48806"/>
                        <a14:backgroundMark x1="51468" y1="48806" x2="51468" y2="48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1107452"/>
            <a:ext cx="9387840" cy="483169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0E0A978-B3FA-4B8B-A8B5-B522E2416C46}"/>
              </a:ext>
            </a:extLst>
          </p:cNvPr>
          <p:cNvGrpSpPr/>
          <p:nvPr/>
        </p:nvGrpSpPr>
        <p:grpSpPr>
          <a:xfrm>
            <a:off x="0" y="0"/>
            <a:ext cx="914805" cy="914400"/>
            <a:chOff x="3618799" y="1492035"/>
            <a:chExt cx="914805" cy="9144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FA759E-8AA3-48FA-9DE6-A0B1936B6DA8}"/>
                </a:ext>
              </a:extLst>
            </p:cNvPr>
            <p:cNvSpPr/>
            <p:nvPr/>
          </p:nvSpPr>
          <p:spPr>
            <a:xfrm>
              <a:off x="372261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2" name="Graphic 41" descr="New Moon">
              <a:extLst>
                <a:ext uri="{FF2B5EF4-FFF2-40B4-BE49-F238E27FC236}">
                  <a16:creationId xmlns:a16="http://schemas.microsoft.com/office/drawing/2014/main" id="{ECAE2D75-E882-43CC-B1A5-B1C6F10BD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18799" y="1492035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Waning Gibbous Moon">
              <a:extLst>
                <a:ext uri="{FF2B5EF4-FFF2-40B4-BE49-F238E27FC236}">
                  <a16:creationId xmlns:a16="http://schemas.microsoft.com/office/drawing/2014/main" id="{5BEDFB19-9047-4C79-BC12-3CF99D7BD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19204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78F7EC3-292B-40A7-B949-145B4802566A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Tristan Jenkins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3078A-5D04-43C1-8225-9745715ED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7C03EEC-12AE-44AF-8E0B-FC2153CAA064}"/>
              </a:ext>
            </a:extLst>
          </p:cNvPr>
          <p:cNvSpPr/>
          <p:nvPr/>
        </p:nvSpPr>
        <p:spPr>
          <a:xfrm>
            <a:off x="2684441" y="291851"/>
            <a:ext cx="6823118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First Design Iteration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A805DE2-57A1-4B07-A931-F00F91E22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3" b="92573" l="9966" r="97816">
                        <a14:foregroundMark x1="20819" y1="92573" x2="20819" y2="92573"/>
                        <a14:foregroundMark x1="52014" y1="36340" x2="52014" y2="36340"/>
                        <a14:foregroundMark x1="52491" y1="37003" x2="52491" y2="37003"/>
                        <a14:foregroundMark x1="50171" y1="42838" x2="51468" y2="48143"/>
                        <a14:foregroundMark x1="51536" y1="48276" x2="51536" y2="48276"/>
                        <a14:foregroundMark x1="51536" y1="48674" x2="51536" y2="48674"/>
                        <a14:foregroundMark x1="51263" y1="48806" x2="51263" y2="48806"/>
                        <a14:foregroundMark x1="51331" y1="48806" x2="51399" y2="48806"/>
                        <a14:foregroundMark x1="51399" y1="48939" x2="51399" y2="48939"/>
                        <a14:foregroundMark x1="51536" y1="48408" x2="51536" y2="48408"/>
                        <a14:foregroundMark x1="51809" y1="48674" x2="51809" y2="48674"/>
                        <a14:foregroundMark x1="51945" y1="48939" x2="51945" y2="48939"/>
                        <a14:foregroundMark x1="55154" y1="49337" x2="55495" y2="50265"/>
                        <a14:foregroundMark x1="52765" y1="38594" x2="53174" y2="40053"/>
                        <a14:foregroundMark x1="51877" y1="36472" x2="51877" y2="36472"/>
                        <a14:foregroundMark x1="51809" y1="35279" x2="51809" y2="35279"/>
                        <a14:foregroundMark x1="51604" y1="34615" x2="51604" y2="34615"/>
                        <a14:foregroundMark x1="55904" y1="51857" x2="55904" y2="51857"/>
                        <a14:foregroundMark x1="56109" y1="51592" x2="56109" y2="51592"/>
                        <a14:foregroundMark x1="56109" y1="51194" x2="56109" y2="51194"/>
                        <a14:foregroundMark x1="56041" y1="51459" x2="56041" y2="51459"/>
                        <a14:foregroundMark x1="77611" y1="9682" x2="82526" y2="5040"/>
                        <a14:foregroundMark x1="94266" y1="5172" x2="89147" y2="9814"/>
                        <a14:foregroundMark x1="97816" y1="2653" x2="97816" y2="2653"/>
                        <a14:backgroundMark x1="50102" y1="43236" x2="50102" y2="43236"/>
                        <a14:backgroundMark x1="50307" y1="43103" x2="50307" y2="43103"/>
                        <a14:backgroundMark x1="51399" y1="48541" x2="51399" y2="48541"/>
                        <a14:backgroundMark x1="52082" y1="48143" x2="52082" y2="48143"/>
                        <a14:backgroundMark x1="51536" y1="48541" x2="51536" y2="48541"/>
                        <a14:backgroundMark x1="51331" y1="49072" x2="51331" y2="49072"/>
                        <a14:backgroundMark x1="51399" y1="48806" x2="51399" y2="48806"/>
                        <a14:backgroundMark x1="51468" y1="48806" x2="51468" y2="48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515">
            <a:off x="-3033505" y="362023"/>
            <a:ext cx="6981408" cy="3593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6E2934-EC27-403A-A7C8-F07E99CCE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7172387" y="1755548"/>
            <a:ext cx="1414606" cy="38875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57049-F458-49C3-A29B-0C7674AD16D6}"/>
              </a:ext>
            </a:extLst>
          </p:cNvPr>
          <p:cNvGrpSpPr/>
          <p:nvPr/>
        </p:nvGrpSpPr>
        <p:grpSpPr>
          <a:xfrm flipV="1">
            <a:off x="4798463" y="2802898"/>
            <a:ext cx="5201671" cy="2927604"/>
            <a:chOff x="4226917" y="1656712"/>
            <a:chExt cx="5201671" cy="2927604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E152EE9-34A7-4DDB-9286-72F244C64442}"/>
                </a:ext>
              </a:extLst>
            </p:cNvPr>
            <p:cNvSpPr/>
            <p:nvPr/>
          </p:nvSpPr>
          <p:spPr>
            <a:xfrm rot="16200000">
              <a:off x="8763107" y="1942348"/>
              <a:ext cx="670215" cy="269822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CF5EA010-EBC5-43E5-86DD-18D4714B530A}"/>
                </a:ext>
              </a:extLst>
            </p:cNvPr>
            <p:cNvSpPr/>
            <p:nvPr/>
          </p:nvSpPr>
          <p:spPr>
            <a:xfrm rot="10800000" flipH="1">
              <a:off x="4226917" y="3117450"/>
              <a:ext cx="288259" cy="289706"/>
            </a:xfrm>
            <a:prstGeom prst="triangl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D4F89444-FC51-455C-B386-E96E4BD2A8A8}"/>
                </a:ext>
              </a:extLst>
            </p:cNvPr>
            <p:cNvSpPr/>
            <p:nvPr/>
          </p:nvSpPr>
          <p:spPr>
            <a:xfrm>
              <a:off x="4229514" y="1660499"/>
              <a:ext cx="1695940" cy="2923817"/>
            </a:xfrm>
            <a:prstGeom prst="blockArc">
              <a:avLst>
                <a:gd name="adj1" fmla="val 10800000"/>
                <a:gd name="adj2" fmla="val 16166646"/>
                <a:gd name="adj3" fmla="val 1694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D1E06B2-441D-4214-9414-A719377BCECC}"/>
                </a:ext>
              </a:extLst>
            </p:cNvPr>
            <p:cNvSpPr/>
            <p:nvPr/>
          </p:nvSpPr>
          <p:spPr>
            <a:xfrm rot="5400000">
              <a:off x="7023867" y="-333930"/>
              <a:ext cx="288259" cy="42695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3BE138C0-3E7E-4F41-A59C-D81A6647A9CB}"/>
                </a:ext>
              </a:extLst>
            </p:cNvPr>
            <p:cNvSpPr/>
            <p:nvPr/>
          </p:nvSpPr>
          <p:spPr>
            <a:xfrm rot="16200000">
              <a:off x="8836236" y="2077397"/>
              <a:ext cx="523957" cy="660747"/>
            </a:xfrm>
            <a:prstGeom prst="roundRect">
              <a:avLst/>
            </a:prstGeom>
            <a:pattFill prst="narHorz">
              <a:fgClr>
                <a:srgbClr val="FF0000"/>
              </a:fgClr>
              <a:bgClr>
                <a:srgbClr val="FFFF00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97E38CE-C2C0-43DD-B54B-9DC11F0DE35F}"/>
              </a:ext>
            </a:extLst>
          </p:cNvPr>
          <p:cNvSpPr/>
          <p:nvPr/>
        </p:nvSpPr>
        <p:spPr>
          <a:xfrm rot="16200000">
            <a:off x="9338142" y="1959452"/>
            <a:ext cx="670215" cy="26982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12FC548A-41DC-4183-A6E4-BA07B6607757}"/>
              </a:ext>
            </a:extLst>
          </p:cNvPr>
          <p:cNvSpPr/>
          <p:nvPr/>
        </p:nvSpPr>
        <p:spPr>
          <a:xfrm rot="10800000" flipH="1">
            <a:off x="4801952" y="3130744"/>
            <a:ext cx="288259" cy="289706"/>
          </a:xfrm>
          <a:prstGeom prst="triangl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Block Arc 61">
            <a:extLst>
              <a:ext uri="{FF2B5EF4-FFF2-40B4-BE49-F238E27FC236}">
                <a16:creationId xmlns:a16="http://schemas.microsoft.com/office/drawing/2014/main" id="{86381B33-CCBB-41F2-9571-F2231BADD836}"/>
              </a:ext>
            </a:extLst>
          </p:cNvPr>
          <p:cNvSpPr/>
          <p:nvPr/>
        </p:nvSpPr>
        <p:spPr>
          <a:xfrm>
            <a:off x="4804549" y="1677603"/>
            <a:ext cx="1695940" cy="2913902"/>
          </a:xfrm>
          <a:prstGeom prst="blockArc">
            <a:avLst>
              <a:gd name="adj1" fmla="val 10800000"/>
              <a:gd name="adj2" fmla="val 16166646"/>
              <a:gd name="adj3" fmla="val 1694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65135A-A085-4AED-8607-8CD0D96648E6}"/>
              </a:ext>
            </a:extLst>
          </p:cNvPr>
          <p:cNvSpPr/>
          <p:nvPr/>
        </p:nvSpPr>
        <p:spPr>
          <a:xfrm rot="5400000">
            <a:off x="7598902" y="-316826"/>
            <a:ext cx="288259" cy="42695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826D97E-FCD6-4C79-AAAD-08F09DA633ED}"/>
              </a:ext>
            </a:extLst>
          </p:cNvPr>
          <p:cNvSpPr/>
          <p:nvPr/>
        </p:nvSpPr>
        <p:spPr>
          <a:xfrm rot="16200000">
            <a:off x="9411271" y="2094501"/>
            <a:ext cx="523957" cy="660747"/>
          </a:xfrm>
          <a:prstGeom prst="roundRect">
            <a:avLst/>
          </a:prstGeom>
          <a:pattFill prst="narHorz">
            <a:fgClr>
              <a:srgbClr val="FF0000"/>
            </a:fgClr>
            <a:bgClr>
              <a:srgbClr val="FFFF00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4C82C9-DFC9-415E-A6FE-7BFD1983D6A1}"/>
              </a:ext>
            </a:extLst>
          </p:cNvPr>
          <p:cNvSpPr/>
          <p:nvPr/>
        </p:nvSpPr>
        <p:spPr>
          <a:xfrm rot="16200000">
            <a:off x="3835508" y="2011064"/>
            <a:ext cx="496762" cy="338492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5EDDF4-E145-4EDF-8779-FD0AD8C6D5D2}"/>
              </a:ext>
            </a:extLst>
          </p:cNvPr>
          <p:cNvGrpSpPr/>
          <p:nvPr/>
        </p:nvGrpSpPr>
        <p:grpSpPr>
          <a:xfrm rot="16200000" flipH="1">
            <a:off x="3788831" y="2796776"/>
            <a:ext cx="289716" cy="2600045"/>
            <a:chOff x="6005219" y="1562428"/>
            <a:chExt cx="152874" cy="1371969"/>
          </a:xfrm>
        </p:grpSpPr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BBACCA41-26D8-4EBB-91A3-8AE01624EE7F}"/>
                </a:ext>
              </a:extLst>
            </p:cNvPr>
            <p:cNvSpPr/>
            <p:nvPr/>
          </p:nvSpPr>
          <p:spPr>
            <a:xfrm rot="5400000">
              <a:off x="6005606" y="278190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C951F16-9AA1-424E-919D-5311B0985FEE}"/>
                </a:ext>
              </a:extLst>
            </p:cNvPr>
            <p:cNvSpPr/>
            <p:nvPr/>
          </p:nvSpPr>
          <p:spPr>
            <a:xfrm rot="5400000">
              <a:off x="6005604" y="2629803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BFAA351C-FECD-4FBE-810F-F4E67EBB52B6}"/>
                </a:ext>
              </a:extLst>
            </p:cNvPr>
            <p:cNvSpPr/>
            <p:nvPr/>
          </p:nvSpPr>
          <p:spPr>
            <a:xfrm rot="5400000">
              <a:off x="6005604" y="247769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101FBA4A-29AB-42A9-B536-4DE0A8FD481D}"/>
                </a:ext>
              </a:extLst>
            </p:cNvPr>
            <p:cNvSpPr/>
            <p:nvPr/>
          </p:nvSpPr>
          <p:spPr>
            <a:xfrm rot="5400000">
              <a:off x="6005603" y="232558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C37A27E1-38B2-47B9-92CC-2F4BC92CD92E}"/>
                </a:ext>
              </a:extLst>
            </p:cNvPr>
            <p:cNvSpPr/>
            <p:nvPr/>
          </p:nvSpPr>
          <p:spPr>
            <a:xfrm rot="5400000">
              <a:off x="6005606" y="217147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E65406E-DB83-42E8-B960-25FBA8E1593C}"/>
                </a:ext>
              </a:extLst>
            </p:cNvPr>
            <p:cNvSpPr/>
            <p:nvPr/>
          </p:nvSpPr>
          <p:spPr>
            <a:xfrm rot="5400000">
              <a:off x="6005604" y="201936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0F245591-CBC9-4CAA-A0B3-7641CF8780EB}"/>
                </a:ext>
              </a:extLst>
            </p:cNvPr>
            <p:cNvSpPr/>
            <p:nvPr/>
          </p:nvSpPr>
          <p:spPr>
            <a:xfrm rot="5400000">
              <a:off x="6005604" y="1867262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7F861DBF-F077-4F85-89A9-F77957B35200}"/>
                </a:ext>
              </a:extLst>
            </p:cNvPr>
            <p:cNvSpPr/>
            <p:nvPr/>
          </p:nvSpPr>
          <p:spPr>
            <a:xfrm rot="5400000">
              <a:off x="6005603" y="171515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239CAA91-258C-41F4-93DB-8CBF64C0263D}"/>
                </a:ext>
              </a:extLst>
            </p:cNvPr>
            <p:cNvSpPr/>
            <p:nvPr/>
          </p:nvSpPr>
          <p:spPr>
            <a:xfrm rot="5400000">
              <a:off x="6005601" y="156204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7EDAAC-AC23-4A54-A2E7-3DEB1005E8FC}"/>
              </a:ext>
            </a:extLst>
          </p:cNvPr>
          <p:cNvGrpSpPr/>
          <p:nvPr/>
        </p:nvGrpSpPr>
        <p:grpSpPr>
          <a:xfrm rot="5400000" flipH="1">
            <a:off x="3787868" y="2009555"/>
            <a:ext cx="289716" cy="2600045"/>
            <a:chOff x="6005219" y="1562428"/>
            <a:chExt cx="152874" cy="1371969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A78C834F-6CF8-42F0-8702-B5157D7F660A}"/>
                </a:ext>
              </a:extLst>
            </p:cNvPr>
            <p:cNvSpPr/>
            <p:nvPr/>
          </p:nvSpPr>
          <p:spPr>
            <a:xfrm rot="5400000">
              <a:off x="6005606" y="278190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72FB06CE-8FBF-4867-8C0B-730383D78BA4}"/>
                </a:ext>
              </a:extLst>
            </p:cNvPr>
            <p:cNvSpPr/>
            <p:nvPr/>
          </p:nvSpPr>
          <p:spPr>
            <a:xfrm rot="5400000">
              <a:off x="6005604" y="2629803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E1B6E068-8BAE-45FB-9956-739B16002479}"/>
                </a:ext>
              </a:extLst>
            </p:cNvPr>
            <p:cNvSpPr/>
            <p:nvPr/>
          </p:nvSpPr>
          <p:spPr>
            <a:xfrm rot="5400000">
              <a:off x="6005604" y="247769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DBA848AE-1AA3-43F5-842E-ACE4747B4E51}"/>
                </a:ext>
              </a:extLst>
            </p:cNvPr>
            <p:cNvSpPr/>
            <p:nvPr/>
          </p:nvSpPr>
          <p:spPr>
            <a:xfrm rot="5400000">
              <a:off x="6005603" y="232558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973DD022-600F-4ED4-91E6-6AF1F53F15D9}"/>
                </a:ext>
              </a:extLst>
            </p:cNvPr>
            <p:cNvSpPr/>
            <p:nvPr/>
          </p:nvSpPr>
          <p:spPr>
            <a:xfrm rot="5400000">
              <a:off x="6005606" y="217147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8A9ECF8-7B10-4446-B9E5-3C76FB5727C5}"/>
                </a:ext>
              </a:extLst>
            </p:cNvPr>
            <p:cNvSpPr/>
            <p:nvPr/>
          </p:nvSpPr>
          <p:spPr>
            <a:xfrm rot="5400000">
              <a:off x="6005604" y="201936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EA69FB05-D31A-447F-9F83-ACD5E28FDB3D}"/>
                </a:ext>
              </a:extLst>
            </p:cNvPr>
            <p:cNvSpPr/>
            <p:nvPr/>
          </p:nvSpPr>
          <p:spPr>
            <a:xfrm rot="5400000">
              <a:off x="6005604" y="1867262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F46EED9D-5932-491D-AA2C-0BA838A118FD}"/>
                </a:ext>
              </a:extLst>
            </p:cNvPr>
            <p:cNvSpPr/>
            <p:nvPr/>
          </p:nvSpPr>
          <p:spPr>
            <a:xfrm rot="5400000">
              <a:off x="6005603" y="171515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1CDF8B24-1FB3-44A0-90A4-0517B364A356}"/>
                </a:ext>
              </a:extLst>
            </p:cNvPr>
            <p:cNvSpPr/>
            <p:nvPr/>
          </p:nvSpPr>
          <p:spPr>
            <a:xfrm rot="5400000">
              <a:off x="6005601" y="156204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Chord 19">
            <a:extLst>
              <a:ext uri="{FF2B5EF4-FFF2-40B4-BE49-F238E27FC236}">
                <a16:creationId xmlns:a16="http://schemas.microsoft.com/office/drawing/2014/main" id="{6A856A65-5B99-4FA8-8F79-469024E9045F}"/>
              </a:ext>
            </a:extLst>
          </p:cNvPr>
          <p:cNvSpPr/>
          <p:nvPr/>
        </p:nvSpPr>
        <p:spPr>
          <a:xfrm>
            <a:off x="2031005" y="1785428"/>
            <a:ext cx="3843629" cy="3843629"/>
          </a:xfrm>
          <a:prstGeom prst="chord">
            <a:avLst>
              <a:gd name="adj1" fmla="val 8532907"/>
              <a:gd name="adj2" fmla="val 13059031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FD76A4-5A22-4B6B-8BFE-9E77D8E22F72}"/>
              </a:ext>
            </a:extLst>
          </p:cNvPr>
          <p:cNvSpPr/>
          <p:nvPr/>
        </p:nvSpPr>
        <p:spPr>
          <a:xfrm rot="16200000">
            <a:off x="5188817" y="3564408"/>
            <a:ext cx="1247318" cy="26982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6B7FCE-D610-4C3B-8266-40C2AE2DEA7B}"/>
              </a:ext>
            </a:extLst>
          </p:cNvPr>
          <p:cNvGrpSpPr/>
          <p:nvPr/>
        </p:nvGrpSpPr>
        <p:grpSpPr>
          <a:xfrm>
            <a:off x="5339810" y="1618764"/>
            <a:ext cx="4821184" cy="4168536"/>
            <a:chOff x="4764775" y="1601660"/>
            <a:chExt cx="4821184" cy="41685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94E5EC-3FEA-4F32-8B97-F8274A64EB12}"/>
                </a:ext>
              </a:extLst>
            </p:cNvPr>
            <p:cNvGrpSpPr/>
            <p:nvPr/>
          </p:nvGrpSpPr>
          <p:grpSpPr>
            <a:xfrm>
              <a:off x="4764775" y="1601660"/>
              <a:ext cx="4821184" cy="3098721"/>
              <a:chOff x="4764775" y="1601660"/>
              <a:chExt cx="4821184" cy="3098721"/>
            </a:xfrm>
            <a:solidFill>
              <a:schemeClr val="accent2">
                <a:lumMod val="60000"/>
                <a:lumOff val="40000"/>
              </a:schemeClr>
            </a:solidFill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F8DAFBC-F0AE-40C8-81C5-5478D7ED1E62}"/>
                  </a:ext>
                </a:extLst>
              </p:cNvPr>
              <p:cNvGrpSpPr/>
              <p:nvPr/>
            </p:nvGrpSpPr>
            <p:grpSpPr>
              <a:xfrm>
                <a:off x="4764775" y="2674936"/>
                <a:ext cx="4821184" cy="2025445"/>
                <a:chOff x="4764775" y="2674936"/>
                <a:chExt cx="4821184" cy="2025445"/>
              </a:xfrm>
              <a:grpFill/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0D749382-4A5E-4F36-9B3D-5DD6F41BF700}"/>
                    </a:ext>
                  </a:extLst>
                </p:cNvPr>
                <p:cNvSpPr/>
                <p:nvPr/>
              </p:nvSpPr>
              <p:spPr>
                <a:xfrm rot="16200000">
                  <a:off x="8440072" y="3551001"/>
                  <a:ext cx="2021951" cy="269822"/>
                </a:xfrm>
                <a:prstGeom prst="round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A7B9B01A-C409-4D81-B261-5FF92DA12A40}"/>
                    </a:ext>
                  </a:extLst>
                </p:cNvPr>
                <p:cNvSpPr/>
                <p:nvPr/>
              </p:nvSpPr>
              <p:spPr>
                <a:xfrm rot="16200000">
                  <a:off x="4528235" y="2914971"/>
                  <a:ext cx="741531" cy="268448"/>
                </a:xfrm>
                <a:prstGeom prst="round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96225344-27E4-4E4B-94C5-400D53BD2CE6}"/>
                    </a:ext>
                  </a:extLst>
                </p:cNvPr>
                <p:cNvSpPr/>
                <p:nvPr/>
              </p:nvSpPr>
              <p:spPr>
                <a:xfrm>
                  <a:off x="4764776" y="2674936"/>
                  <a:ext cx="4821183" cy="268448"/>
                </a:xfrm>
                <a:prstGeom prst="round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CD54FA1-D3C0-4BBA-87A2-F8A5A96C193B}"/>
                    </a:ext>
                  </a:extLst>
                </p:cNvPr>
                <p:cNvGrpSpPr/>
                <p:nvPr/>
              </p:nvGrpSpPr>
              <p:grpSpPr>
                <a:xfrm flipV="1">
                  <a:off x="4764775" y="3955357"/>
                  <a:ext cx="4821183" cy="745024"/>
                  <a:chOff x="4764776" y="4899232"/>
                  <a:chExt cx="4821183" cy="745024"/>
                </a:xfrm>
                <a:grpFill/>
              </p:grpSpPr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1F1B9C5F-D5D9-4BBE-8A3F-B42C15B2A7D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528235" y="5139267"/>
                    <a:ext cx="741531" cy="268448"/>
                  </a:xfrm>
                  <a:prstGeom prst="roundRect">
                    <a:avLst/>
                  </a:prstGeom>
                  <a:grp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4276C5CE-AD67-42D6-9F29-CD5549FE7D83}"/>
                      </a:ext>
                    </a:extLst>
                  </p:cNvPr>
                  <p:cNvSpPr/>
                  <p:nvPr/>
                </p:nvSpPr>
                <p:spPr>
                  <a:xfrm>
                    <a:off x="4764776" y="4899232"/>
                    <a:ext cx="4821183" cy="268448"/>
                  </a:xfrm>
                  <a:prstGeom prst="roundRect">
                    <a:avLst/>
                  </a:prstGeom>
                  <a:grp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2F28A148-E512-4821-AE10-EB562A068904}"/>
                  </a:ext>
                </a:extLst>
              </p:cNvPr>
              <p:cNvSpPr/>
              <p:nvPr/>
            </p:nvSpPr>
            <p:spPr>
              <a:xfrm flipH="1">
                <a:off x="5644826" y="1601660"/>
                <a:ext cx="1070934" cy="1076309"/>
              </a:xfrm>
              <a:prstGeom prst="triangl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D7F92DB-E162-4A0B-8921-6D80224DD480}"/>
                </a:ext>
              </a:extLst>
            </p:cNvPr>
            <p:cNvSpPr/>
            <p:nvPr/>
          </p:nvSpPr>
          <p:spPr>
            <a:xfrm rot="10800000" flipH="1">
              <a:off x="5644826" y="4693887"/>
              <a:ext cx="1070934" cy="107630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7C0D7A5-3972-451E-B5AF-421C3985E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771" y="1688899"/>
            <a:ext cx="278811" cy="262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21191A-8CB3-4D9E-976D-607D74E5B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56820" y="1962076"/>
            <a:ext cx="268448" cy="768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7C60DF-D348-4283-8711-F2CACBD50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56711" y="4691399"/>
            <a:ext cx="268448" cy="768343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39DDEBF-797F-463E-A7DE-43DD5C1DADAA}"/>
              </a:ext>
            </a:extLst>
          </p:cNvPr>
          <p:cNvGrpSpPr/>
          <p:nvPr/>
        </p:nvGrpSpPr>
        <p:grpSpPr>
          <a:xfrm>
            <a:off x="5019340" y="1318684"/>
            <a:ext cx="5739696" cy="2360493"/>
            <a:chOff x="5019340" y="1318684"/>
            <a:chExt cx="5739696" cy="236049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3BAFB4E-2F62-4EBE-A294-3F875D991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9340" y="3279312"/>
              <a:ext cx="1119192" cy="0"/>
            </a:xfrm>
            <a:prstGeom prst="straightConnector1">
              <a:avLst/>
            </a:prstGeom>
            <a:ln w="1016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1F226D3-78CE-42B3-8B4C-077EB3BEEC0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>
              <a:off x="5779738" y="1962076"/>
              <a:ext cx="11306" cy="768343"/>
            </a:xfrm>
            <a:prstGeom prst="straightConnector1">
              <a:avLst/>
            </a:prstGeom>
            <a:ln w="1016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Arrow: Circular 81">
              <a:extLst>
                <a:ext uri="{FF2B5EF4-FFF2-40B4-BE49-F238E27FC236}">
                  <a16:creationId xmlns:a16="http://schemas.microsoft.com/office/drawing/2014/main" id="{2A89DE3F-F725-4914-8798-612D41A88C29}"/>
                </a:ext>
              </a:extLst>
            </p:cNvPr>
            <p:cNvSpPr/>
            <p:nvPr/>
          </p:nvSpPr>
          <p:spPr>
            <a:xfrm rot="16200000" flipH="1" flipV="1">
              <a:off x="6198268" y="1318684"/>
              <a:ext cx="1063817" cy="106381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5384994"/>
                <a:gd name="adj5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5D32C07-E1B0-4606-B3E2-E4A2B27338BB}"/>
                </a:ext>
              </a:extLst>
            </p:cNvPr>
            <p:cNvSpPr txBox="1"/>
            <p:nvPr/>
          </p:nvSpPr>
          <p:spPr>
            <a:xfrm>
              <a:off x="5485519" y="3309845"/>
              <a:ext cx="72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F</a:t>
              </a:r>
              <a:r>
                <a:rPr lang="en-US" baseline="-25000" dirty="0" err="1">
                  <a:solidFill>
                    <a:schemeClr val="bg1"/>
                  </a:solidFill>
                </a:rPr>
                <a:t>Main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EB9851B-5B28-4A63-9DBD-32888122515B}"/>
                </a:ext>
              </a:extLst>
            </p:cNvPr>
            <p:cNvSpPr txBox="1"/>
            <p:nvPr/>
          </p:nvSpPr>
          <p:spPr>
            <a:xfrm>
              <a:off x="5825157" y="2575350"/>
              <a:ext cx="1056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F</a:t>
              </a:r>
              <a:r>
                <a:rPr lang="en-US" baseline="-25000" dirty="0" err="1">
                  <a:solidFill>
                    <a:schemeClr val="bg1"/>
                  </a:solidFill>
                </a:rPr>
                <a:t>Extension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50B1FB3-D96E-42DB-8A5E-FF4AD50BAB01}"/>
                </a:ext>
              </a:extLst>
            </p:cNvPr>
            <p:cNvSpPr txBox="1"/>
            <p:nvPr/>
          </p:nvSpPr>
          <p:spPr>
            <a:xfrm>
              <a:off x="9688102" y="2545220"/>
              <a:ext cx="107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F</a:t>
              </a:r>
              <a:r>
                <a:rPr lang="en-US" baseline="-25000" dirty="0" err="1">
                  <a:solidFill>
                    <a:schemeClr val="bg1"/>
                  </a:solidFill>
                </a:rPr>
                <a:t>Solenoid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87EB1C-7081-4240-82EF-6F970A44DB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1705" y="1956270"/>
              <a:ext cx="11306" cy="768343"/>
            </a:xfrm>
            <a:prstGeom prst="straightConnector1">
              <a:avLst/>
            </a:prstGeom>
            <a:ln w="1016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40C26B4-C6B1-4DB4-8504-7BE71F78E541}"/>
                </a:ext>
              </a:extLst>
            </p:cNvPr>
            <p:cNvSpPr txBox="1"/>
            <p:nvPr/>
          </p:nvSpPr>
          <p:spPr>
            <a:xfrm>
              <a:off x="7040952" y="2040827"/>
              <a:ext cx="107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M</a:t>
              </a:r>
              <a:r>
                <a:rPr lang="en-US" baseline="-25000" dirty="0" err="1">
                  <a:solidFill>
                    <a:schemeClr val="bg1"/>
                  </a:solidFill>
                </a:rPr>
                <a:t>pawl</a:t>
              </a:r>
              <a:r>
                <a:rPr lang="en-US" baseline="-25000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= 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968B5C9-4F75-454E-B12A-A86C9ED73C22}"/>
              </a:ext>
            </a:extLst>
          </p:cNvPr>
          <p:cNvGrpSpPr/>
          <p:nvPr/>
        </p:nvGrpSpPr>
        <p:grpSpPr>
          <a:xfrm>
            <a:off x="4049136" y="2266860"/>
            <a:ext cx="1132253" cy="997787"/>
            <a:chOff x="3253371" y="2033278"/>
            <a:chExt cx="1132253" cy="997787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3D536D3-C7FA-4856-9CE6-F39AA41D32AE}"/>
                </a:ext>
              </a:extLst>
            </p:cNvPr>
            <p:cNvCxnSpPr>
              <a:cxnSpLocks/>
            </p:cNvCxnSpPr>
            <p:nvPr/>
          </p:nvCxnSpPr>
          <p:spPr>
            <a:xfrm>
              <a:off x="4135998" y="2033278"/>
              <a:ext cx="0" cy="997787"/>
            </a:xfrm>
            <a:prstGeom prst="straightConnector1">
              <a:avLst/>
            </a:prstGeom>
            <a:ln w="1016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4DBDD61-8401-4C31-B099-F246C0D17F39}"/>
                </a:ext>
              </a:extLst>
            </p:cNvPr>
            <p:cNvSpPr txBox="1"/>
            <p:nvPr/>
          </p:nvSpPr>
          <p:spPr>
            <a:xfrm>
              <a:off x="3253371" y="2303422"/>
              <a:ext cx="1132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F</a:t>
              </a:r>
              <a:r>
                <a:rPr lang="en-US" baseline="-25000" dirty="0" err="1">
                  <a:solidFill>
                    <a:schemeClr val="bg1"/>
                  </a:solidFill>
                </a:rPr>
                <a:t>Friction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C18D863-2CB1-4D35-ACD5-481FD15EB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118" y="5437987"/>
            <a:ext cx="278811" cy="262058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03AFC72-A461-4CA3-BC65-B7C369917627}"/>
              </a:ext>
            </a:extLst>
          </p:cNvPr>
          <p:cNvGrpSpPr/>
          <p:nvPr/>
        </p:nvGrpSpPr>
        <p:grpSpPr>
          <a:xfrm>
            <a:off x="4796433" y="4987235"/>
            <a:ext cx="5124957" cy="544906"/>
            <a:chOff x="4796433" y="4987235"/>
            <a:chExt cx="5124957" cy="544906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DE70FEE-F00B-4D37-B39E-1B31577C7422}"/>
                </a:ext>
              </a:extLst>
            </p:cNvPr>
            <p:cNvSpPr/>
            <p:nvPr/>
          </p:nvSpPr>
          <p:spPr>
            <a:xfrm>
              <a:off x="4796433" y="4987235"/>
              <a:ext cx="1607235" cy="5449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Realistic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4653722-54D9-4E83-B5B0-AD9A2EAE38D0}"/>
                </a:ext>
              </a:extLst>
            </p:cNvPr>
            <p:cNvSpPr/>
            <p:nvPr/>
          </p:nvSpPr>
          <p:spPr>
            <a:xfrm>
              <a:off x="7692489" y="4987235"/>
              <a:ext cx="2228901" cy="5449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&gt; 200 inches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4377483-137A-4FC2-80D6-55C2483569A8}"/>
                </a:ext>
              </a:extLst>
            </p:cNvPr>
            <p:cNvSpPr/>
            <p:nvPr/>
          </p:nvSpPr>
          <p:spPr>
            <a:xfrm>
              <a:off x="6403668" y="4987235"/>
              <a:ext cx="1288821" cy="5449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4 kip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0B34ECB-BA3C-491B-AB39-8305FB4303FB}"/>
              </a:ext>
            </a:extLst>
          </p:cNvPr>
          <p:cNvGrpSpPr/>
          <p:nvPr/>
        </p:nvGrpSpPr>
        <p:grpSpPr>
          <a:xfrm>
            <a:off x="4796433" y="3355361"/>
            <a:ext cx="5124957" cy="1631875"/>
            <a:chOff x="4796433" y="3355361"/>
            <a:chExt cx="5124957" cy="1631875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5717590-EF83-4C4D-9F90-9531564B4621}"/>
                </a:ext>
              </a:extLst>
            </p:cNvPr>
            <p:cNvSpPr/>
            <p:nvPr/>
          </p:nvSpPr>
          <p:spPr>
            <a:xfrm>
              <a:off x="4796433" y="4442330"/>
              <a:ext cx="1607235" cy="5449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Needed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6A95B10-13B1-43AD-8424-DB2C081D5404}"/>
                </a:ext>
              </a:extLst>
            </p:cNvPr>
            <p:cNvSpPr/>
            <p:nvPr/>
          </p:nvSpPr>
          <p:spPr>
            <a:xfrm>
              <a:off x="7692489" y="4442330"/>
              <a:ext cx="2228901" cy="5449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&lt; 13 inches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869B5AF-5F98-4E2F-95AB-FF388D8CEC58}"/>
                </a:ext>
              </a:extLst>
            </p:cNvPr>
            <p:cNvSpPr/>
            <p:nvPr/>
          </p:nvSpPr>
          <p:spPr>
            <a:xfrm>
              <a:off x="6403668" y="4442330"/>
              <a:ext cx="1288821" cy="5449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8 kip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34264B3-3E45-4F2B-8853-DEB56162040F}"/>
                </a:ext>
              </a:extLst>
            </p:cNvPr>
            <p:cNvSpPr/>
            <p:nvPr/>
          </p:nvSpPr>
          <p:spPr>
            <a:xfrm>
              <a:off x="7692489" y="3900267"/>
              <a:ext cx="2228901" cy="5449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3193101-2C44-4A68-9FB1-C941732E7BE5}"/>
                </a:ext>
              </a:extLst>
            </p:cNvPr>
            <p:cNvSpPr/>
            <p:nvPr/>
          </p:nvSpPr>
          <p:spPr>
            <a:xfrm>
              <a:off x="6403668" y="3900267"/>
              <a:ext cx="1288821" cy="5449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Force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BA116D4-77DC-4097-B88A-4AF36262DA09}"/>
                </a:ext>
              </a:extLst>
            </p:cNvPr>
            <p:cNvSpPr/>
            <p:nvPr/>
          </p:nvSpPr>
          <p:spPr>
            <a:xfrm>
              <a:off x="6403668" y="3355361"/>
              <a:ext cx="3517722" cy="5449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Extension Spring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7200BD5-9999-4E9A-B455-BE858D410159}"/>
              </a:ext>
            </a:extLst>
          </p:cNvPr>
          <p:cNvGrpSpPr/>
          <p:nvPr/>
        </p:nvGrpSpPr>
        <p:grpSpPr>
          <a:xfrm>
            <a:off x="0" y="0"/>
            <a:ext cx="914805" cy="914400"/>
            <a:chOff x="3618799" y="1492035"/>
            <a:chExt cx="914805" cy="914400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3B77162-FF08-412B-BEAD-90F914C89EE0}"/>
                </a:ext>
              </a:extLst>
            </p:cNvPr>
            <p:cNvSpPr/>
            <p:nvPr/>
          </p:nvSpPr>
          <p:spPr>
            <a:xfrm>
              <a:off x="372261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0" name="Graphic 119" descr="New Moon">
              <a:extLst>
                <a:ext uri="{FF2B5EF4-FFF2-40B4-BE49-F238E27FC236}">
                  <a16:creationId xmlns:a16="http://schemas.microsoft.com/office/drawing/2014/main" id="{516C3246-2B46-4506-8CB0-9F60636A3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18799" y="1492035"/>
              <a:ext cx="914400" cy="914400"/>
            </a:xfrm>
            <a:prstGeom prst="rect">
              <a:avLst/>
            </a:prstGeom>
          </p:spPr>
        </p:pic>
        <p:pic>
          <p:nvPicPr>
            <p:cNvPr id="121" name="Graphic 120" descr="Waning Gibbous Moon">
              <a:extLst>
                <a:ext uri="{FF2B5EF4-FFF2-40B4-BE49-F238E27FC236}">
                  <a16:creationId xmlns:a16="http://schemas.microsoft.com/office/drawing/2014/main" id="{A7F1B59A-91ED-4D5A-81D3-C716FE2E0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19204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89" name="Footer Placeholder 3">
            <a:extLst>
              <a:ext uri="{FF2B5EF4-FFF2-40B4-BE49-F238E27FC236}">
                <a16:creationId xmlns:a16="http://schemas.microsoft.com/office/drawing/2014/main" id="{938F0231-68FD-45FB-A99E-8ACEBDC1F267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Tristan Jenkins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97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 animBg="1"/>
      <p:bldP spid="17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4A405-0DE3-4E6C-AE09-157760E3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22D4D-7526-48EF-9B77-24B06CDE3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A9A1CD-428F-49EB-9208-CB97718FC703}"/>
              </a:ext>
            </a:extLst>
          </p:cNvPr>
          <p:cNvSpPr/>
          <p:nvPr/>
        </p:nvSpPr>
        <p:spPr>
          <a:xfrm>
            <a:off x="2684441" y="291851"/>
            <a:ext cx="6823118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Root Cause Analysis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B55D76-038A-445B-B275-BC43201EC698}"/>
              </a:ext>
            </a:extLst>
          </p:cNvPr>
          <p:cNvGrpSpPr/>
          <p:nvPr/>
        </p:nvGrpSpPr>
        <p:grpSpPr>
          <a:xfrm>
            <a:off x="1415314" y="2159873"/>
            <a:ext cx="8358607" cy="1269127"/>
            <a:chOff x="1415314" y="2159873"/>
            <a:chExt cx="8358607" cy="126912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0009E22-CCB1-4A57-8B41-6E0042F0273E}"/>
                </a:ext>
              </a:extLst>
            </p:cNvPr>
            <p:cNvGrpSpPr/>
            <p:nvPr/>
          </p:nvGrpSpPr>
          <p:grpSpPr>
            <a:xfrm>
              <a:off x="1415314" y="2159873"/>
              <a:ext cx="1269127" cy="1269127"/>
              <a:chOff x="1415314" y="1788512"/>
              <a:chExt cx="1269127" cy="1269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DB139B9-9723-4524-A8C2-871D29F56082}"/>
                  </a:ext>
                </a:extLst>
              </p:cNvPr>
              <p:cNvSpPr/>
              <p:nvPr/>
            </p:nvSpPr>
            <p:spPr>
              <a:xfrm>
                <a:off x="1415314" y="1788512"/>
                <a:ext cx="1269127" cy="12691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3" name="Graphic 22" descr="Thought with solid fill">
                <a:extLst>
                  <a:ext uri="{FF2B5EF4-FFF2-40B4-BE49-F238E27FC236}">
                    <a16:creationId xmlns:a16="http://schemas.microsoft.com/office/drawing/2014/main" id="{60C983EB-1B65-44FA-87A4-196A0F5E6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592677" y="196587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7" name="Graphic 26" descr="Checkmark with solid fill">
                <a:extLst>
                  <a:ext uri="{FF2B5EF4-FFF2-40B4-BE49-F238E27FC236}">
                    <a16:creationId xmlns:a16="http://schemas.microsoft.com/office/drawing/2014/main" id="{D900DCB3-CFC0-4DF2-BDC0-01B0356F4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76634" y="2085975"/>
                <a:ext cx="302809" cy="302809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A5B6F5-6852-4513-8391-2138ED3EC881}"/>
                </a:ext>
              </a:extLst>
            </p:cNvPr>
            <p:cNvSpPr txBox="1"/>
            <p:nvPr/>
          </p:nvSpPr>
          <p:spPr>
            <a:xfrm>
              <a:off x="2812119" y="2532826"/>
              <a:ext cx="6961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“We didn’t know that we had assumed.”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6A604E-9AF9-4B85-9508-232C22B13825}"/>
              </a:ext>
            </a:extLst>
          </p:cNvPr>
          <p:cNvGrpSpPr/>
          <p:nvPr/>
        </p:nvGrpSpPr>
        <p:grpSpPr>
          <a:xfrm>
            <a:off x="1415314" y="3800361"/>
            <a:ext cx="9079966" cy="1269127"/>
            <a:chOff x="1415314" y="3800361"/>
            <a:chExt cx="9079966" cy="12691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BC49873-A75D-4AE1-A013-726F8D85D3AF}"/>
                </a:ext>
              </a:extLst>
            </p:cNvPr>
            <p:cNvGrpSpPr/>
            <p:nvPr/>
          </p:nvGrpSpPr>
          <p:grpSpPr>
            <a:xfrm>
              <a:off x="1415314" y="3800361"/>
              <a:ext cx="1269127" cy="1269127"/>
              <a:chOff x="5164353" y="3620767"/>
              <a:chExt cx="1269127" cy="1269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7BFC03D-0424-47E8-94DB-9CC797B22329}"/>
                  </a:ext>
                </a:extLst>
              </p:cNvPr>
              <p:cNvSpPr/>
              <p:nvPr/>
            </p:nvSpPr>
            <p:spPr>
              <a:xfrm>
                <a:off x="5164353" y="3620767"/>
                <a:ext cx="1269127" cy="12691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2" name="Graphic 31" descr="Drawing compass">
                <a:extLst>
                  <a:ext uri="{FF2B5EF4-FFF2-40B4-BE49-F238E27FC236}">
                    <a16:creationId xmlns:a16="http://schemas.microsoft.com/office/drawing/2014/main" id="{EC67D373-E3F2-432F-8D06-11D1FBB5F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51296" y="3810939"/>
                <a:ext cx="895239" cy="888781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45DD6D-DD59-4982-9777-D747B560AF5A}"/>
                </a:ext>
              </a:extLst>
            </p:cNvPr>
            <p:cNvSpPr txBox="1"/>
            <p:nvPr/>
          </p:nvSpPr>
          <p:spPr>
            <a:xfrm>
              <a:off x="2812119" y="4173313"/>
              <a:ext cx="7683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“Scale of forces is beyond our conception.”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862265-564F-4CB5-A5A6-62A3EAE7FF92}"/>
              </a:ext>
            </a:extLst>
          </p:cNvPr>
          <p:cNvGrpSpPr/>
          <p:nvPr/>
        </p:nvGrpSpPr>
        <p:grpSpPr>
          <a:xfrm>
            <a:off x="0" y="0"/>
            <a:ext cx="916019" cy="914400"/>
            <a:chOff x="4533592" y="1492035"/>
            <a:chExt cx="916019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F238D35-798A-4387-8BBF-150A3401D664}"/>
                </a:ext>
              </a:extLst>
            </p:cNvPr>
            <p:cNvSpPr/>
            <p:nvPr/>
          </p:nvSpPr>
          <p:spPr>
            <a:xfrm>
              <a:off x="462296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Graphic 42" descr="New Moon">
              <a:extLst>
                <a:ext uri="{FF2B5EF4-FFF2-40B4-BE49-F238E27FC236}">
                  <a16:creationId xmlns:a16="http://schemas.microsoft.com/office/drawing/2014/main" id="{9C3C37AE-0A71-49C1-83F5-CC1D54421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33592" y="1492035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Full Moon">
              <a:extLst>
                <a:ext uri="{FF2B5EF4-FFF2-40B4-BE49-F238E27FC236}">
                  <a16:creationId xmlns:a16="http://schemas.microsoft.com/office/drawing/2014/main" id="{AF8FEAB9-DA69-4A1D-BA36-567C16B77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35211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257C0904-FEB4-40CE-9739-4D3FB9B710AD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Tristan Jenkins</a:t>
            </a:r>
            <a:endParaRPr lang="en-US" sz="1400"/>
          </a:p>
          <a:p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E9494F2-AC34-4996-A761-8436E2127C89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Tristan Jenkins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7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BE3AB3-6BF7-4F77-8084-EC2B93B1FAEE}"/>
              </a:ext>
            </a:extLst>
          </p:cNvPr>
          <p:cNvGrpSpPr/>
          <p:nvPr/>
        </p:nvGrpSpPr>
        <p:grpSpPr>
          <a:xfrm>
            <a:off x="196840" y="230702"/>
            <a:ext cx="11798319" cy="5581685"/>
            <a:chOff x="196840" y="230702"/>
            <a:chExt cx="11798319" cy="5581685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78F55FCF-D5A6-4338-AD5E-1CA61E31C3CA}"/>
                </a:ext>
              </a:extLst>
            </p:cNvPr>
            <p:cNvGrpSpPr/>
            <p:nvPr/>
          </p:nvGrpSpPr>
          <p:grpSpPr>
            <a:xfrm>
              <a:off x="196840" y="230702"/>
              <a:ext cx="11798319" cy="5581685"/>
              <a:chOff x="196840" y="230702"/>
              <a:chExt cx="11798319" cy="5581685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EC8B7D5-7768-42C5-8EBF-80935B84E803}"/>
                  </a:ext>
                </a:extLst>
              </p:cNvPr>
              <p:cNvSpPr/>
              <p:nvPr/>
            </p:nvSpPr>
            <p:spPr>
              <a:xfrm>
                <a:off x="6148244" y="231461"/>
                <a:ext cx="616379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22355DC3-9834-470D-A04C-DFDE69E2D188}"/>
                  </a:ext>
                </a:extLst>
              </p:cNvPr>
              <p:cNvSpPr/>
              <p:nvPr/>
            </p:nvSpPr>
            <p:spPr>
              <a:xfrm>
                <a:off x="5531680" y="231461"/>
                <a:ext cx="616379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3904FB62-8D1C-4188-B919-08BAC7647E63}"/>
                  </a:ext>
                </a:extLst>
              </p:cNvPr>
              <p:cNvSpPr/>
              <p:nvPr/>
            </p:nvSpPr>
            <p:spPr>
              <a:xfrm>
                <a:off x="4920615" y="231460"/>
                <a:ext cx="609758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ECFC3E7D-C017-4736-8AA0-1DC7B1247BC2}"/>
                  </a:ext>
                </a:extLst>
              </p:cNvPr>
              <p:cNvGrpSpPr/>
              <p:nvPr/>
            </p:nvGrpSpPr>
            <p:grpSpPr>
              <a:xfrm>
                <a:off x="196840" y="230702"/>
                <a:ext cx="11798319" cy="5581685"/>
                <a:chOff x="196840" y="178866"/>
                <a:chExt cx="11798319" cy="5581685"/>
              </a:xfrm>
            </p:grpSpPr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EB387D63-88F2-47F5-BD4C-0AA88F14F266}"/>
                    </a:ext>
                  </a:extLst>
                </p:cNvPr>
                <p:cNvSpPr/>
                <p:nvPr/>
              </p:nvSpPr>
              <p:spPr>
                <a:xfrm>
                  <a:off x="10602057" y="5017603"/>
                  <a:ext cx="1391920" cy="371474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Con</a:t>
                  </a:r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1A7208FB-BE20-4813-8D0B-B212E3BA1319}"/>
                    </a:ext>
                  </a:extLst>
                </p:cNvPr>
                <p:cNvSpPr/>
                <p:nvPr/>
              </p:nvSpPr>
              <p:spPr>
                <a:xfrm>
                  <a:off x="11700587" y="4020827"/>
                  <a:ext cx="294507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F765B4A0-1A64-4D77-98B5-D343B2C95C79}"/>
                    </a:ext>
                  </a:extLst>
                </p:cNvPr>
                <p:cNvSpPr/>
                <p:nvPr/>
              </p:nvSpPr>
              <p:spPr>
                <a:xfrm>
                  <a:off x="11084547" y="4020826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1FC0FCB3-6DC4-47F7-97FF-CDF3279FA57A}"/>
                    </a:ext>
                  </a:extLst>
                </p:cNvPr>
                <p:cNvSpPr/>
                <p:nvPr/>
              </p:nvSpPr>
              <p:spPr>
                <a:xfrm>
                  <a:off x="10467642" y="4020827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B9991883-A9DD-4462-9E27-F7ECD63E1C7E}"/>
                    </a:ext>
                  </a:extLst>
                </p:cNvPr>
                <p:cNvSpPr/>
                <p:nvPr/>
              </p:nvSpPr>
              <p:spPr>
                <a:xfrm>
                  <a:off x="9851078" y="4020827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E3D0148-50A3-4A17-89E0-A545F539447F}"/>
                    </a:ext>
                  </a:extLst>
                </p:cNvPr>
                <p:cNvSpPr/>
                <p:nvPr/>
              </p:nvSpPr>
              <p:spPr>
                <a:xfrm>
                  <a:off x="9234437" y="4020826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86513DA0-6793-447F-B12F-5D02AC2A9885}"/>
                    </a:ext>
                  </a:extLst>
                </p:cNvPr>
                <p:cNvSpPr/>
                <p:nvPr/>
              </p:nvSpPr>
              <p:spPr>
                <a:xfrm>
                  <a:off x="8618397" y="402082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C4A06E6A-892A-47A2-A215-82CD7B01A20B}"/>
                    </a:ext>
                  </a:extLst>
                </p:cNvPr>
                <p:cNvSpPr/>
                <p:nvPr/>
              </p:nvSpPr>
              <p:spPr>
                <a:xfrm>
                  <a:off x="8001492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58CACD60-B161-4874-B7F8-1A8EC6136A3B}"/>
                    </a:ext>
                  </a:extLst>
                </p:cNvPr>
                <p:cNvSpPr/>
                <p:nvPr/>
              </p:nvSpPr>
              <p:spPr>
                <a:xfrm>
                  <a:off x="7384928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A49CC209-422D-47F6-A740-EC8D9BED8D00}"/>
                    </a:ext>
                  </a:extLst>
                </p:cNvPr>
                <p:cNvSpPr/>
                <p:nvPr/>
              </p:nvSpPr>
              <p:spPr>
                <a:xfrm>
                  <a:off x="8618527" y="463720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70E694B0-BDFA-4D94-8CD9-2396B840EF8C}"/>
                    </a:ext>
                  </a:extLst>
                </p:cNvPr>
                <p:cNvSpPr/>
                <p:nvPr/>
              </p:nvSpPr>
              <p:spPr>
                <a:xfrm>
                  <a:off x="8001622" y="4637203"/>
                  <a:ext cx="62130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46956D80-8ED5-4FC9-BF5F-877A8CF6E478}"/>
                    </a:ext>
                  </a:extLst>
                </p:cNvPr>
                <p:cNvSpPr/>
                <p:nvPr/>
              </p:nvSpPr>
              <p:spPr>
                <a:xfrm>
                  <a:off x="7383746" y="4637203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DFC8AAAE-3E58-4743-BE91-BED1C1393E3C}"/>
                    </a:ext>
                  </a:extLst>
                </p:cNvPr>
                <p:cNvSpPr/>
                <p:nvPr/>
              </p:nvSpPr>
              <p:spPr>
                <a:xfrm>
                  <a:off x="11700522" y="2788066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52239D5E-A2C8-4BF0-8B12-0A492D309708}"/>
                    </a:ext>
                  </a:extLst>
                </p:cNvPr>
                <p:cNvSpPr/>
                <p:nvPr/>
              </p:nvSpPr>
              <p:spPr>
                <a:xfrm>
                  <a:off x="1108448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E78628AE-4571-4298-A9BB-AE5AFADAA360}"/>
                    </a:ext>
                  </a:extLst>
                </p:cNvPr>
                <p:cNvSpPr/>
                <p:nvPr/>
              </p:nvSpPr>
              <p:spPr>
                <a:xfrm>
                  <a:off x="10467577" y="278806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C403C10A-39BC-4D41-8F81-D9DAB0EB47EC}"/>
                    </a:ext>
                  </a:extLst>
                </p:cNvPr>
                <p:cNvSpPr/>
                <p:nvPr/>
              </p:nvSpPr>
              <p:spPr>
                <a:xfrm>
                  <a:off x="9851013" y="278806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F946C5D9-764A-4F09-A4FF-79B119684F51}"/>
                    </a:ext>
                  </a:extLst>
                </p:cNvPr>
                <p:cNvSpPr/>
                <p:nvPr/>
              </p:nvSpPr>
              <p:spPr>
                <a:xfrm>
                  <a:off x="923437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>
                  <a:extLst>
                    <a:ext uri="{FF2B5EF4-FFF2-40B4-BE49-F238E27FC236}">
                      <a16:creationId xmlns:a16="http://schemas.microsoft.com/office/drawing/2014/main" id="{9787C5DA-2072-4BCD-937E-64E21B3BAAB0}"/>
                    </a:ext>
                  </a:extLst>
                </p:cNvPr>
                <p:cNvSpPr/>
                <p:nvPr/>
              </p:nvSpPr>
              <p:spPr>
                <a:xfrm>
                  <a:off x="8618332" y="278806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E051562A-62C2-4DB6-88D9-271CAD179E0D}"/>
                    </a:ext>
                  </a:extLst>
                </p:cNvPr>
                <p:cNvSpPr/>
                <p:nvPr/>
              </p:nvSpPr>
              <p:spPr>
                <a:xfrm>
                  <a:off x="8001427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B2BDD9ED-E323-4AB9-9767-FBD84CBDAFEF}"/>
                    </a:ext>
                  </a:extLst>
                </p:cNvPr>
                <p:cNvSpPr/>
                <p:nvPr/>
              </p:nvSpPr>
              <p:spPr>
                <a:xfrm>
                  <a:off x="7384863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C32D430D-F45B-4984-BF49-753DD9373E63}"/>
                    </a:ext>
                  </a:extLst>
                </p:cNvPr>
                <p:cNvSpPr/>
                <p:nvPr/>
              </p:nvSpPr>
              <p:spPr>
                <a:xfrm>
                  <a:off x="11700652" y="3404444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535E9FC3-08A1-4D51-BA96-D960B107D5F5}"/>
                    </a:ext>
                  </a:extLst>
                </p:cNvPr>
                <p:cNvSpPr/>
                <p:nvPr/>
              </p:nvSpPr>
              <p:spPr>
                <a:xfrm>
                  <a:off x="1108461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5225CAD7-7FA9-490D-9BFE-73DE02EC8181}"/>
                    </a:ext>
                  </a:extLst>
                </p:cNvPr>
                <p:cNvSpPr/>
                <p:nvPr/>
              </p:nvSpPr>
              <p:spPr>
                <a:xfrm>
                  <a:off x="10467707" y="340444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72284C2A-5845-4786-962B-8C2E364E78C1}"/>
                    </a:ext>
                  </a:extLst>
                </p:cNvPr>
                <p:cNvSpPr/>
                <p:nvPr/>
              </p:nvSpPr>
              <p:spPr>
                <a:xfrm>
                  <a:off x="9851143" y="340444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E9894305-2021-4D5E-9CD6-0005B3FE86C5}"/>
                    </a:ext>
                  </a:extLst>
                </p:cNvPr>
                <p:cNvSpPr/>
                <p:nvPr/>
              </p:nvSpPr>
              <p:spPr>
                <a:xfrm>
                  <a:off x="923450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DFB2BC3B-A489-4CFD-B0B5-E56DDA0B2808}"/>
                    </a:ext>
                  </a:extLst>
                </p:cNvPr>
                <p:cNvSpPr/>
                <p:nvPr/>
              </p:nvSpPr>
              <p:spPr>
                <a:xfrm>
                  <a:off x="8618462" y="340444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12D0D69A-110E-490E-8F58-127C97326B04}"/>
                    </a:ext>
                  </a:extLst>
                </p:cNvPr>
                <p:cNvSpPr/>
                <p:nvPr/>
              </p:nvSpPr>
              <p:spPr>
                <a:xfrm>
                  <a:off x="8001557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9FAA0128-39EC-421E-9FED-683D2C192A9F}"/>
                    </a:ext>
                  </a:extLst>
                </p:cNvPr>
                <p:cNvSpPr/>
                <p:nvPr/>
              </p:nvSpPr>
              <p:spPr>
                <a:xfrm>
                  <a:off x="7384993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1938B0EC-F0CE-4EB6-A123-DCB2418CC586}"/>
                    </a:ext>
                  </a:extLst>
                </p:cNvPr>
                <p:cNvSpPr/>
                <p:nvPr/>
              </p:nvSpPr>
              <p:spPr>
                <a:xfrm>
                  <a:off x="8617806" y="5253579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CA0005D7-2AF3-47E9-A9A7-632BF916B36D}"/>
                    </a:ext>
                  </a:extLst>
                </p:cNvPr>
                <p:cNvSpPr/>
                <p:nvPr/>
              </p:nvSpPr>
              <p:spPr>
                <a:xfrm>
                  <a:off x="8000901" y="525358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221C1974-5172-4E07-97CB-16629BD9614A}"/>
                    </a:ext>
                  </a:extLst>
                </p:cNvPr>
                <p:cNvSpPr/>
                <p:nvPr/>
              </p:nvSpPr>
              <p:spPr>
                <a:xfrm>
                  <a:off x="7384337" y="5253580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86AF26DF-5D86-47A3-BEAB-227CA56159CF}"/>
                    </a:ext>
                  </a:extLst>
                </p:cNvPr>
                <p:cNvSpPr/>
                <p:nvPr/>
              </p:nvSpPr>
              <p:spPr>
                <a:xfrm>
                  <a:off x="11699470" y="2178553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513DAF9B-849E-4027-90ED-2BB2B11A3C3A}"/>
                    </a:ext>
                  </a:extLst>
                </p:cNvPr>
                <p:cNvSpPr/>
                <p:nvPr/>
              </p:nvSpPr>
              <p:spPr>
                <a:xfrm>
                  <a:off x="1108343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396DE8F-CA44-439C-9A3A-5D3C0ABF8894}"/>
                    </a:ext>
                  </a:extLst>
                </p:cNvPr>
                <p:cNvSpPr/>
                <p:nvPr/>
              </p:nvSpPr>
              <p:spPr>
                <a:xfrm>
                  <a:off x="10466525" y="217855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EC0A795-062A-4E76-B962-4A4A0E582F56}"/>
                    </a:ext>
                  </a:extLst>
                </p:cNvPr>
                <p:cNvSpPr/>
                <p:nvPr/>
              </p:nvSpPr>
              <p:spPr>
                <a:xfrm>
                  <a:off x="9849961" y="217855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95E294BD-651C-4FD7-BE9F-17E74F83862A}"/>
                    </a:ext>
                  </a:extLst>
                </p:cNvPr>
                <p:cNvSpPr/>
                <p:nvPr/>
              </p:nvSpPr>
              <p:spPr>
                <a:xfrm>
                  <a:off x="923332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0399577B-AACB-4708-8BF8-5FD5829BF9E5}"/>
                    </a:ext>
                  </a:extLst>
                </p:cNvPr>
                <p:cNvSpPr/>
                <p:nvPr/>
              </p:nvSpPr>
              <p:spPr>
                <a:xfrm>
                  <a:off x="8617280" y="217855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12D38810-7A10-425D-81F3-552915371D77}"/>
                    </a:ext>
                  </a:extLst>
                </p:cNvPr>
                <p:cNvSpPr/>
                <p:nvPr/>
              </p:nvSpPr>
              <p:spPr>
                <a:xfrm>
                  <a:off x="8000375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D8238952-8AA1-40CA-9A01-EDFD7F059B10}"/>
                    </a:ext>
                  </a:extLst>
                </p:cNvPr>
                <p:cNvSpPr/>
                <p:nvPr/>
              </p:nvSpPr>
              <p:spPr>
                <a:xfrm>
                  <a:off x="7383811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177161DD-5113-4E0B-8004-FA41DDC10C03}"/>
                    </a:ext>
                  </a:extLst>
                </p:cNvPr>
                <p:cNvSpPr/>
                <p:nvPr/>
              </p:nvSpPr>
              <p:spPr>
                <a:xfrm>
                  <a:off x="11699405" y="945793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BDB1C23F-9308-4AD2-8416-4C663756F419}"/>
                    </a:ext>
                  </a:extLst>
                </p:cNvPr>
                <p:cNvSpPr/>
                <p:nvPr/>
              </p:nvSpPr>
              <p:spPr>
                <a:xfrm>
                  <a:off x="1108336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AA5B88A6-5E89-40AD-8FEA-032A6226E88B}"/>
                    </a:ext>
                  </a:extLst>
                </p:cNvPr>
                <p:cNvSpPr/>
                <p:nvPr/>
              </p:nvSpPr>
              <p:spPr>
                <a:xfrm>
                  <a:off x="10466460" y="94579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A685686E-AB75-4C80-9A8B-070C12921D31}"/>
                    </a:ext>
                  </a:extLst>
                </p:cNvPr>
                <p:cNvSpPr/>
                <p:nvPr/>
              </p:nvSpPr>
              <p:spPr>
                <a:xfrm>
                  <a:off x="9849896" y="94579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C43FB21F-710E-49B0-BF9B-0A02A230AFD1}"/>
                    </a:ext>
                  </a:extLst>
                </p:cNvPr>
                <p:cNvSpPr/>
                <p:nvPr/>
              </p:nvSpPr>
              <p:spPr>
                <a:xfrm>
                  <a:off x="923325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933C07B2-8008-4C10-B3D2-37461D047855}"/>
                    </a:ext>
                  </a:extLst>
                </p:cNvPr>
                <p:cNvSpPr/>
                <p:nvPr/>
              </p:nvSpPr>
              <p:spPr>
                <a:xfrm>
                  <a:off x="8617215" y="94579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D8721016-4D53-4052-9F91-152FC8FAC4BD}"/>
                    </a:ext>
                  </a:extLst>
                </p:cNvPr>
                <p:cNvSpPr/>
                <p:nvPr/>
              </p:nvSpPr>
              <p:spPr>
                <a:xfrm>
                  <a:off x="8000310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FA1E99C4-3318-413F-9E2F-F5B8A0606C93}"/>
                    </a:ext>
                  </a:extLst>
                </p:cNvPr>
                <p:cNvSpPr/>
                <p:nvPr/>
              </p:nvSpPr>
              <p:spPr>
                <a:xfrm>
                  <a:off x="7383746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97DCF233-7643-4B5F-BFF6-91DA959ECA14}"/>
                    </a:ext>
                  </a:extLst>
                </p:cNvPr>
                <p:cNvSpPr/>
                <p:nvPr/>
              </p:nvSpPr>
              <p:spPr>
                <a:xfrm>
                  <a:off x="11699535" y="1562171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029EF63C-942E-41F7-A3ED-8672344DC687}"/>
                    </a:ext>
                  </a:extLst>
                </p:cNvPr>
                <p:cNvSpPr/>
                <p:nvPr/>
              </p:nvSpPr>
              <p:spPr>
                <a:xfrm>
                  <a:off x="1108349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40D7AEC-FDA4-4D13-AF96-8432106BAF10}"/>
                    </a:ext>
                  </a:extLst>
                </p:cNvPr>
                <p:cNvSpPr/>
                <p:nvPr/>
              </p:nvSpPr>
              <p:spPr>
                <a:xfrm>
                  <a:off x="10466590" y="156217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50339530-D0A7-48E8-9DAD-C31D2A6EE885}"/>
                    </a:ext>
                  </a:extLst>
                </p:cNvPr>
                <p:cNvSpPr/>
                <p:nvPr/>
              </p:nvSpPr>
              <p:spPr>
                <a:xfrm>
                  <a:off x="9850026" y="156217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C9E8715F-4FAF-421C-A6E1-98B249C06833}"/>
                    </a:ext>
                  </a:extLst>
                </p:cNvPr>
                <p:cNvSpPr/>
                <p:nvPr/>
              </p:nvSpPr>
              <p:spPr>
                <a:xfrm>
                  <a:off x="923338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8ED0A057-0117-483C-AD32-9AD559AC0956}"/>
                    </a:ext>
                  </a:extLst>
                </p:cNvPr>
                <p:cNvSpPr/>
                <p:nvPr/>
              </p:nvSpPr>
              <p:spPr>
                <a:xfrm>
                  <a:off x="8617345" y="1562169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52A86F71-B878-42E0-91B8-A3CD722AC92F}"/>
                    </a:ext>
                  </a:extLst>
                </p:cNvPr>
                <p:cNvSpPr/>
                <p:nvPr/>
              </p:nvSpPr>
              <p:spPr>
                <a:xfrm>
                  <a:off x="8000440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8AE83A8D-2FAA-40BE-94AF-32348806298A}"/>
                    </a:ext>
                  </a:extLst>
                </p:cNvPr>
                <p:cNvSpPr/>
                <p:nvPr/>
              </p:nvSpPr>
              <p:spPr>
                <a:xfrm>
                  <a:off x="7383876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521C642D-52B6-49FE-8EA3-593DF1980393}"/>
                    </a:ext>
                  </a:extLst>
                </p:cNvPr>
                <p:cNvSpPr/>
                <p:nvPr/>
              </p:nvSpPr>
              <p:spPr>
                <a:xfrm>
                  <a:off x="11698223" y="179537"/>
                  <a:ext cx="29555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EBB74CE2-00BE-4FBB-BE9D-2C729E4DDD44}"/>
                    </a:ext>
                  </a:extLst>
                </p:cNvPr>
                <p:cNvSpPr/>
                <p:nvPr/>
              </p:nvSpPr>
              <p:spPr>
                <a:xfrm>
                  <a:off x="11083235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8004820A-1DA3-4A32-B9FA-A850E8A01687}"/>
                    </a:ext>
                  </a:extLst>
                </p:cNvPr>
                <p:cNvSpPr/>
                <p:nvPr/>
              </p:nvSpPr>
              <p:spPr>
                <a:xfrm>
                  <a:off x="10466330" y="17953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DBD66C28-0433-484F-A24D-B6CAB98BB2E7}"/>
                    </a:ext>
                  </a:extLst>
                </p:cNvPr>
                <p:cNvSpPr/>
                <p:nvPr/>
              </p:nvSpPr>
              <p:spPr>
                <a:xfrm>
                  <a:off x="9849766" y="17953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370FCA8-320D-4479-9F86-6507372493C6}"/>
                    </a:ext>
                  </a:extLst>
                </p:cNvPr>
                <p:cNvSpPr/>
                <p:nvPr/>
              </p:nvSpPr>
              <p:spPr>
                <a:xfrm>
                  <a:off x="9233125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38B11180-2770-444A-A93C-643DCA85EA7A}"/>
                    </a:ext>
                  </a:extLst>
                </p:cNvPr>
                <p:cNvSpPr/>
                <p:nvPr/>
              </p:nvSpPr>
              <p:spPr>
                <a:xfrm>
                  <a:off x="8617085" y="179535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73FBF061-925B-45FB-BA7C-EEBDA6380CFC}"/>
                    </a:ext>
                  </a:extLst>
                </p:cNvPr>
                <p:cNvSpPr/>
                <p:nvPr/>
              </p:nvSpPr>
              <p:spPr>
                <a:xfrm>
                  <a:off x="8000180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3D1F59C0-56A1-4C0A-9FDD-489B2C7B474B}"/>
                    </a:ext>
                  </a:extLst>
                </p:cNvPr>
                <p:cNvSpPr/>
                <p:nvPr/>
              </p:nvSpPr>
              <p:spPr>
                <a:xfrm>
                  <a:off x="7383616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E8B5A75C-E318-4F8F-B060-8E95AF9DE147}"/>
                    </a:ext>
                  </a:extLst>
                </p:cNvPr>
                <p:cNvSpPr/>
                <p:nvPr/>
              </p:nvSpPr>
              <p:spPr>
                <a:xfrm>
                  <a:off x="11699405" y="336275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526A85FC-8686-41EB-B7AD-CB7216EF9376}"/>
                    </a:ext>
                  </a:extLst>
                </p:cNvPr>
                <p:cNvSpPr/>
                <p:nvPr/>
              </p:nvSpPr>
              <p:spPr>
                <a:xfrm>
                  <a:off x="1108336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429154DF-0AE7-4843-AFB9-D92D64E8B5CB}"/>
                    </a:ext>
                  </a:extLst>
                </p:cNvPr>
                <p:cNvSpPr/>
                <p:nvPr/>
              </p:nvSpPr>
              <p:spPr>
                <a:xfrm>
                  <a:off x="10466460" y="33627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>
                  <a:extLst>
                    <a:ext uri="{FF2B5EF4-FFF2-40B4-BE49-F238E27FC236}">
                      <a16:creationId xmlns:a16="http://schemas.microsoft.com/office/drawing/2014/main" id="{D226C01E-68FE-4A09-8489-0B2625288C3B}"/>
                    </a:ext>
                  </a:extLst>
                </p:cNvPr>
                <p:cNvSpPr/>
                <p:nvPr/>
              </p:nvSpPr>
              <p:spPr>
                <a:xfrm>
                  <a:off x="9849896" y="33627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672B8442-4B27-4D99-9BE9-3FCBFA2B79DE}"/>
                    </a:ext>
                  </a:extLst>
                </p:cNvPr>
                <p:cNvSpPr/>
                <p:nvPr/>
              </p:nvSpPr>
              <p:spPr>
                <a:xfrm>
                  <a:off x="923325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2E0976E2-00F3-4E04-941E-6F0E5EBA295E}"/>
                    </a:ext>
                  </a:extLst>
                </p:cNvPr>
                <p:cNvSpPr/>
                <p:nvPr/>
              </p:nvSpPr>
              <p:spPr>
                <a:xfrm>
                  <a:off x="8617215" y="3362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>
                  <a:extLst>
                    <a:ext uri="{FF2B5EF4-FFF2-40B4-BE49-F238E27FC236}">
                      <a16:creationId xmlns:a16="http://schemas.microsoft.com/office/drawing/2014/main" id="{67B31580-737B-460A-8F4D-003C1E6A6B4D}"/>
                    </a:ext>
                  </a:extLst>
                </p:cNvPr>
                <p:cNvSpPr/>
                <p:nvPr/>
              </p:nvSpPr>
              <p:spPr>
                <a:xfrm>
                  <a:off x="8000310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9E8CE265-3D17-4FC7-8C28-C1849C4E1289}"/>
                    </a:ext>
                  </a:extLst>
                </p:cNvPr>
                <p:cNvSpPr/>
                <p:nvPr/>
              </p:nvSpPr>
              <p:spPr>
                <a:xfrm>
                  <a:off x="7383746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433B1540-467D-4125-BEC7-C74F96ADE53E}"/>
                    </a:ext>
                  </a:extLst>
                </p:cNvPr>
                <p:cNvSpPr/>
                <p:nvPr/>
              </p:nvSpPr>
              <p:spPr>
                <a:xfrm>
                  <a:off x="6767242" y="402082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961452C9-BF3E-40A2-A1D4-A09D215D72DA}"/>
                    </a:ext>
                  </a:extLst>
                </p:cNvPr>
                <p:cNvSpPr/>
                <p:nvPr/>
              </p:nvSpPr>
              <p:spPr>
                <a:xfrm>
                  <a:off x="6150337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A0EAC03E-0C99-4367-8704-8C244CC1A70A}"/>
                    </a:ext>
                  </a:extLst>
                </p:cNvPr>
                <p:cNvSpPr/>
                <p:nvPr/>
              </p:nvSpPr>
              <p:spPr>
                <a:xfrm>
                  <a:off x="5533773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3D842489-BA38-4920-AF85-E1280A388049}"/>
                    </a:ext>
                  </a:extLst>
                </p:cNvPr>
                <p:cNvSpPr/>
                <p:nvPr/>
              </p:nvSpPr>
              <p:spPr>
                <a:xfrm>
                  <a:off x="6767372" y="463720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F3753ACA-C8B1-47C9-812B-56FEC44D2109}"/>
                    </a:ext>
                  </a:extLst>
                </p:cNvPr>
                <p:cNvSpPr/>
                <p:nvPr/>
              </p:nvSpPr>
              <p:spPr>
                <a:xfrm>
                  <a:off x="6150467" y="463720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C22931DF-713B-44C3-9A11-6E4CD8227F99}"/>
                    </a:ext>
                  </a:extLst>
                </p:cNvPr>
                <p:cNvSpPr/>
                <p:nvPr/>
              </p:nvSpPr>
              <p:spPr>
                <a:xfrm>
                  <a:off x="5532591" y="4637203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B2F5C540-408E-43C8-9FC3-73B619F71CF8}"/>
                    </a:ext>
                  </a:extLst>
                </p:cNvPr>
                <p:cNvSpPr/>
                <p:nvPr/>
              </p:nvSpPr>
              <p:spPr>
                <a:xfrm>
                  <a:off x="6767177" y="278806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4061963-D534-4AC9-9512-8FC333494D81}"/>
                    </a:ext>
                  </a:extLst>
                </p:cNvPr>
                <p:cNvSpPr/>
                <p:nvPr/>
              </p:nvSpPr>
              <p:spPr>
                <a:xfrm>
                  <a:off x="615027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C521C37-B8CC-477E-96D1-0CE6A2809802}"/>
                    </a:ext>
                  </a:extLst>
                </p:cNvPr>
                <p:cNvSpPr/>
                <p:nvPr/>
              </p:nvSpPr>
              <p:spPr>
                <a:xfrm>
                  <a:off x="5533708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EEDC1D85-EEF1-421A-B1B3-F4744AFF4C58}"/>
                    </a:ext>
                  </a:extLst>
                </p:cNvPr>
                <p:cNvSpPr/>
                <p:nvPr/>
              </p:nvSpPr>
              <p:spPr>
                <a:xfrm>
                  <a:off x="6767307" y="340444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411E5B6A-9A7D-4133-9E48-1C5F752F13A2}"/>
                    </a:ext>
                  </a:extLst>
                </p:cNvPr>
                <p:cNvSpPr/>
                <p:nvPr/>
              </p:nvSpPr>
              <p:spPr>
                <a:xfrm>
                  <a:off x="615040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2BBB74D5-D216-4289-B092-325CED3AFC36}"/>
                    </a:ext>
                  </a:extLst>
                </p:cNvPr>
                <p:cNvSpPr/>
                <p:nvPr/>
              </p:nvSpPr>
              <p:spPr>
                <a:xfrm>
                  <a:off x="5533838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>
                  <a:extLst>
                    <a:ext uri="{FF2B5EF4-FFF2-40B4-BE49-F238E27FC236}">
                      <a16:creationId xmlns:a16="http://schemas.microsoft.com/office/drawing/2014/main" id="{A8FB7F17-1FBD-4C08-A4C0-77EC15475B38}"/>
                    </a:ext>
                  </a:extLst>
                </p:cNvPr>
                <p:cNvSpPr/>
                <p:nvPr/>
              </p:nvSpPr>
              <p:spPr>
                <a:xfrm>
                  <a:off x="6766651" y="5253579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>
                  <a:extLst>
                    <a:ext uri="{FF2B5EF4-FFF2-40B4-BE49-F238E27FC236}">
                      <a16:creationId xmlns:a16="http://schemas.microsoft.com/office/drawing/2014/main" id="{69FF4C61-84C2-4EC2-846C-68B123E35409}"/>
                    </a:ext>
                  </a:extLst>
                </p:cNvPr>
                <p:cNvSpPr/>
                <p:nvPr/>
              </p:nvSpPr>
              <p:spPr>
                <a:xfrm>
                  <a:off x="6149746" y="525358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8E5F6FB8-1D5D-4A38-9C37-9CBB6B177828}"/>
                    </a:ext>
                  </a:extLst>
                </p:cNvPr>
                <p:cNvSpPr/>
                <p:nvPr/>
              </p:nvSpPr>
              <p:spPr>
                <a:xfrm>
                  <a:off x="5533182" y="5253580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BCCBE571-1066-434F-A4F9-E8F4FD1B0472}"/>
                    </a:ext>
                  </a:extLst>
                </p:cNvPr>
                <p:cNvSpPr/>
                <p:nvPr/>
              </p:nvSpPr>
              <p:spPr>
                <a:xfrm>
                  <a:off x="6766125" y="217855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FE1DD9E4-5792-4474-A394-0ABFBCCA0BEA}"/>
                    </a:ext>
                  </a:extLst>
                </p:cNvPr>
                <p:cNvSpPr/>
                <p:nvPr/>
              </p:nvSpPr>
              <p:spPr>
                <a:xfrm>
                  <a:off x="614922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73A5BBA6-27EB-4B8C-BA54-18902FAFC175}"/>
                    </a:ext>
                  </a:extLst>
                </p:cNvPr>
                <p:cNvSpPr/>
                <p:nvPr/>
              </p:nvSpPr>
              <p:spPr>
                <a:xfrm>
                  <a:off x="5532656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>
                  <a:extLst>
                    <a:ext uri="{FF2B5EF4-FFF2-40B4-BE49-F238E27FC236}">
                      <a16:creationId xmlns:a16="http://schemas.microsoft.com/office/drawing/2014/main" id="{EB185E1D-CBC1-4B06-B0E2-197E42B52D5E}"/>
                    </a:ext>
                  </a:extLst>
                </p:cNvPr>
                <p:cNvSpPr/>
                <p:nvPr/>
              </p:nvSpPr>
              <p:spPr>
                <a:xfrm>
                  <a:off x="6766060" y="94579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121D52A3-D4B1-4A37-B824-E8070D75A3AA}"/>
                    </a:ext>
                  </a:extLst>
                </p:cNvPr>
                <p:cNvSpPr/>
                <p:nvPr/>
              </p:nvSpPr>
              <p:spPr>
                <a:xfrm>
                  <a:off x="614915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>
                  <a:extLst>
                    <a:ext uri="{FF2B5EF4-FFF2-40B4-BE49-F238E27FC236}">
                      <a16:creationId xmlns:a16="http://schemas.microsoft.com/office/drawing/2014/main" id="{8A382E50-027C-46F5-8B95-363B7B0E4EFF}"/>
                    </a:ext>
                  </a:extLst>
                </p:cNvPr>
                <p:cNvSpPr/>
                <p:nvPr/>
              </p:nvSpPr>
              <p:spPr>
                <a:xfrm>
                  <a:off x="5532591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Rectangle 417">
                  <a:extLst>
                    <a:ext uri="{FF2B5EF4-FFF2-40B4-BE49-F238E27FC236}">
                      <a16:creationId xmlns:a16="http://schemas.microsoft.com/office/drawing/2014/main" id="{9BC21B2C-D7D9-42E4-9DAF-51873141990B}"/>
                    </a:ext>
                  </a:extLst>
                </p:cNvPr>
                <p:cNvSpPr/>
                <p:nvPr/>
              </p:nvSpPr>
              <p:spPr>
                <a:xfrm>
                  <a:off x="6766190" y="1562169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>
                  <a:extLst>
                    <a:ext uri="{FF2B5EF4-FFF2-40B4-BE49-F238E27FC236}">
                      <a16:creationId xmlns:a16="http://schemas.microsoft.com/office/drawing/2014/main" id="{1F384B85-E1CF-4AC7-8A46-1906B95AEF1F}"/>
                    </a:ext>
                  </a:extLst>
                </p:cNvPr>
                <p:cNvSpPr/>
                <p:nvPr/>
              </p:nvSpPr>
              <p:spPr>
                <a:xfrm>
                  <a:off x="614928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>
                  <a:extLst>
                    <a:ext uri="{FF2B5EF4-FFF2-40B4-BE49-F238E27FC236}">
                      <a16:creationId xmlns:a16="http://schemas.microsoft.com/office/drawing/2014/main" id="{5582D65E-B6B7-48DF-B3D9-31C4D3B2173D}"/>
                    </a:ext>
                  </a:extLst>
                </p:cNvPr>
                <p:cNvSpPr/>
                <p:nvPr/>
              </p:nvSpPr>
              <p:spPr>
                <a:xfrm>
                  <a:off x="5532721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B04E7423-1F14-499F-9420-F54F53F72157}"/>
                    </a:ext>
                  </a:extLst>
                </p:cNvPr>
                <p:cNvSpPr/>
                <p:nvPr/>
              </p:nvSpPr>
              <p:spPr>
                <a:xfrm>
                  <a:off x="6765930" y="179535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>
                  <a:extLst>
                    <a:ext uri="{FF2B5EF4-FFF2-40B4-BE49-F238E27FC236}">
                      <a16:creationId xmlns:a16="http://schemas.microsoft.com/office/drawing/2014/main" id="{C15A1422-1BCF-4E8A-8D90-915BB54EB53C}"/>
                    </a:ext>
                  </a:extLst>
                </p:cNvPr>
                <p:cNvSpPr/>
                <p:nvPr/>
              </p:nvSpPr>
              <p:spPr>
                <a:xfrm>
                  <a:off x="6766060" y="3362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>
                  <a:extLst>
                    <a:ext uri="{FF2B5EF4-FFF2-40B4-BE49-F238E27FC236}">
                      <a16:creationId xmlns:a16="http://schemas.microsoft.com/office/drawing/2014/main" id="{61E32643-65ED-428C-9A53-1785F13DBC69}"/>
                    </a:ext>
                  </a:extLst>
                </p:cNvPr>
                <p:cNvSpPr/>
                <p:nvPr/>
              </p:nvSpPr>
              <p:spPr>
                <a:xfrm>
                  <a:off x="614915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>
                  <a:extLst>
                    <a:ext uri="{FF2B5EF4-FFF2-40B4-BE49-F238E27FC236}">
                      <a16:creationId xmlns:a16="http://schemas.microsoft.com/office/drawing/2014/main" id="{860683AB-5F27-42A5-B713-3EF31758345C}"/>
                    </a:ext>
                  </a:extLst>
                </p:cNvPr>
                <p:cNvSpPr/>
                <p:nvPr/>
              </p:nvSpPr>
              <p:spPr>
                <a:xfrm>
                  <a:off x="5532591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>
                  <a:extLst>
                    <a:ext uri="{FF2B5EF4-FFF2-40B4-BE49-F238E27FC236}">
                      <a16:creationId xmlns:a16="http://schemas.microsoft.com/office/drawing/2014/main" id="{6611047B-AE17-4718-8063-7DFB8C2F4559}"/>
                    </a:ext>
                  </a:extLst>
                </p:cNvPr>
                <p:cNvSpPr/>
                <p:nvPr/>
              </p:nvSpPr>
              <p:spPr>
                <a:xfrm>
                  <a:off x="4921933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39B03B8F-C462-4636-9354-9115A22A2549}"/>
                    </a:ext>
                  </a:extLst>
                </p:cNvPr>
                <p:cNvSpPr/>
                <p:nvPr/>
              </p:nvSpPr>
              <p:spPr>
                <a:xfrm>
                  <a:off x="4305028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366E8375-0254-4FA4-9340-8EA767B56538}"/>
                    </a:ext>
                  </a:extLst>
                </p:cNvPr>
                <p:cNvSpPr/>
                <p:nvPr/>
              </p:nvSpPr>
              <p:spPr>
                <a:xfrm>
                  <a:off x="3688464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72C970C1-87D8-4A6F-BD56-57C99A1D736B}"/>
                    </a:ext>
                  </a:extLst>
                </p:cNvPr>
                <p:cNvSpPr/>
                <p:nvPr/>
              </p:nvSpPr>
              <p:spPr>
                <a:xfrm>
                  <a:off x="4921869" y="4636533"/>
                  <a:ext cx="616574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46F39DC1-3E4F-42FC-805A-60C43D2BDA2D}"/>
                    </a:ext>
                  </a:extLst>
                </p:cNvPr>
                <p:cNvSpPr/>
                <p:nvPr/>
              </p:nvSpPr>
              <p:spPr>
                <a:xfrm>
                  <a:off x="4305158" y="4636534"/>
                  <a:ext cx="614863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A5ED202F-EA1D-4321-AF6C-E25C0153D1E4}"/>
                    </a:ext>
                  </a:extLst>
                </p:cNvPr>
                <p:cNvSpPr/>
                <p:nvPr/>
              </p:nvSpPr>
              <p:spPr>
                <a:xfrm>
                  <a:off x="3687282" y="4636534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3200861-F68C-437B-816B-6E85126A1098}"/>
                    </a:ext>
                  </a:extLst>
                </p:cNvPr>
                <p:cNvSpPr/>
                <p:nvPr/>
              </p:nvSpPr>
              <p:spPr>
                <a:xfrm>
                  <a:off x="4921868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DEF909CC-8722-4FC0-9E77-7C5B0BA64570}"/>
                    </a:ext>
                  </a:extLst>
                </p:cNvPr>
                <p:cNvSpPr/>
                <p:nvPr/>
              </p:nvSpPr>
              <p:spPr>
                <a:xfrm>
                  <a:off x="4304963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>
                  <a:extLst>
                    <a:ext uri="{FF2B5EF4-FFF2-40B4-BE49-F238E27FC236}">
                      <a16:creationId xmlns:a16="http://schemas.microsoft.com/office/drawing/2014/main" id="{6D6BF219-60F3-453D-B1B2-BD7AD3926B4B}"/>
                    </a:ext>
                  </a:extLst>
                </p:cNvPr>
                <p:cNvSpPr/>
                <p:nvPr/>
              </p:nvSpPr>
              <p:spPr>
                <a:xfrm>
                  <a:off x="3688399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>
                  <a:extLst>
                    <a:ext uri="{FF2B5EF4-FFF2-40B4-BE49-F238E27FC236}">
                      <a16:creationId xmlns:a16="http://schemas.microsoft.com/office/drawing/2014/main" id="{84DBACB4-BBE6-45A7-8E3E-0C337764826C}"/>
                    </a:ext>
                  </a:extLst>
                </p:cNvPr>
                <p:cNvSpPr/>
                <p:nvPr/>
              </p:nvSpPr>
              <p:spPr>
                <a:xfrm>
                  <a:off x="4921998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3C0DEAD4-BCB2-4B7E-A8FE-C2CC0EF40A76}"/>
                    </a:ext>
                  </a:extLst>
                </p:cNvPr>
                <p:cNvSpPr/>
                <p:nvPr/>
              </p:nvSpPr>
              <p:spPr>
                <a:xfrm>
                  <a:off x="4305093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E0BF5F57-D047-4FED-9107-C3478597E322}"/>
                    </a:ext>
                  </a:extLst>
                </p:cNvPr>
                <p:cNvSpPr/>
                <p:nvPr/>
              </p:nvSpPr>
              <p:spPr>
                <a:xfrm>
                  <a:off x="3688529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>
                  <a:extLst>
                    <a:ext uri="{FF2B5EF4-FFF2-40B4-BE49-F238E27FC236}">
                      <a16:creationId xmlns:a16="http://schemas.microsoft.com/office/drawing/2014/main" id="{65A53F9F-5C58-40DC-B175-77BF00DC815A}"/>
                    </a:ext>
                  </a:extLst>
                </p:cNvPr>
                <p:cNvSpPr/>
                <p:nvPr/>
              </p:nvSpPr>
              <p:spPr>
                <a:xfrm>
                  <a:off x="4921342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>
                  <a:extLst>
                    <a:ext uri="{FF2B5EF4-FFF2-40B4-BE49-F238E27FC236}">
                      <a16:creationId xmlns:a16="http://schemas.microsoft.com/office/drawing/2014/main" id="{7F447147-D67C-49DE-A64F-6948A32DDDC8}"/>
                    </a:ext>
                  </a:extLst>
                </p:cNvPr>
                <p:cNvSpPr/>
                <p:nvPr/>
              </p:nvSpPr>
              <p:spPr>
                <a:xfrm>
                  <a:off x="4304437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>
                  <a:extLst>
                    <a:ext uri="{FF2B5EF4-FFF2-40B4-BE49-F238E27FC236}">
                      <a16:creationId xmlns:a16="http://schemas.microsoft.com/office/drawing/2014/main" id="{7C4A7FCD-EABC-468E-AABA-D77DDF5ACE33}"/>
                    </a:ext>
                  </a:extLst>
                </p:cNvPr>
                <p:cNvSpPr/>
                <p:nvPr/>
              </p:nvSpPr>
              <p:spPr>
                <a:xfrm>
                  <a:off x="3687873" y="5252911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>
                  <a:extLst>
                    <a:ext uri="{FF2B5EF4-FFF2-40B4-BE49-F238E27FC236}">
                      <a16:creationId xmlns:a16="http://schemas.microsoft.com/office/drawing/2014/main" id="{5CF81A6D-2B3A-451D-8776-EF9C98EBA711}"/>
                    </a:ext>
                  </a:extLst>
                </p:cNvPr>
                <p:cNvSpPr/>
                <p:nvPr/>
              </p:nvSpPr>
              <p:spPr>
                <a:xfrm>
                  <a:off x="4920816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DCDBB6DF-4A1A-47E7-A0F2-8040FA4C972F}"/>
                    </a:ext>
                  </a:extLst>
                </p:cNvPr>
                <p:cNvSpPr/>
                <p:nvPr/>
              </p:nvSpPr>
              <p:spPr>
                <a:xfrm>
                  <a:off x="4303911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21926036-85FF-44E8-83EE-5153CDE3F8CF}"/>
                    </a:ext>
                  </a:extLst>
                </p:cNvPr>
                <p:cNvSpPr/>
                <p:nvPr/>
              </p:nvSpPr>
              <p:spPr>
                <a:xfrm>
                  <a:off x="3687347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>
                  <a:extLst>
                    <a:ext uri="{FF2B5EF4-FFF2-40B4-BE49-F238E27FC236}">
                      <a16:creationId xmlns:a16="http://schemas.microsoft.com/office/drawing/2014/main" id="{6B87117E-9C82-4D0B-BE0F-D4CFAAB44AD7}"/>
                    </a:ext>
                  </a:extLst>
                </p:cNvPr>
                <p:cNvSpPr/>
                <p:nvPr/>
              </p:nvSpPr>
              <p:spPr>
                <a:xfrm>
                  <a:off x="4920751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>
                  <a:extLst>
                    <a:ext uri="{FF2B5EF4-FFF2-40B4-BE49-F238E27FC236}">
                      <a16:creationId xmlns:a16="http://schemas.microsoft.com/office/drawing/2014/main" id="{FC7F65A5-CB23-4F38-AB10-1AF969420F16}"/>
                    </a:ext>
                  </a:extLst>
                </p:cNvPr>
                <p:cNvSpPr/>
                <p:nvPr/>
              </p:nvSpPr>
              <p:spPr>
                <a:xfrm>
                  <a:off x="4303846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>
                  <a:extLst>
                    <a:ext uri="{FF2B5EF4-FFF2-40B4-BE49-F238E27FC236}">
                      <a16:creationId xmlns:a16="http://schemas.microsoft.com/office/drawing/2014/main" id="{80746E0A-DC4A-46B6-806E-E4F7C27E5EA9}"/>
                    </a:ext>
                  </a:extLst>
                </p:cNvPr>
                <p:cNvSpPr/>
                <p:nvPr/>
              </p:nvSpPr>
              <p:spPr>
                <a:xfrm>
                  <a:off x="3687282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>
                  <a:extLst>
                    <a:ext uri="{FF2B5EF4-FFF2-40B4-BE49-F238E27FC236}">
                      <a16:creationId xmlns:a16="http://schemas.microsoft.com/office/drawing/2014/main" id="{64755BE3-0308-4F7B-AD0D-35D4C0F95797}"/>
                    </a:ext>
                  </a:extLst>
                </p:cNvPr>
                <p:cNvSpPr/>
                <p:nvPr/>
              </p:nvSpPr>
              <p:spPr>
                <a:xfrm>
                  <a:off x="4920881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E87130FD-D3E3-4C14-BBCA-3E580CD6C4D3}"/>
                    </a:ext>
                  </a:extLst>
                </p:cNvPr>
                <p:cNvSpPr/>
                <p:nvPr/>
              </p:nvSpPr>
              <p:spPr>
                <a:xfrm>
                  <a:off x="4303976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4492A847-FA3D-4033-90F2-65683896F6AE}"/>
                    </a:ext>
                  </a:extLst>
                </p:cNvPr>
                <p:cNvSpPr/>
                <p:nvPr/>
              </p:nvSpPr>
              <p:spPr>
                <a:xfrm>
                  <a:off x="3687412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>
                  <a:extLst>
                    <a:ext uri="{FF2B5EF4-FFF2-40B4-BE49-F238E27FC236}">
                      <a16:creationId xmlns:a16="http://schemas.microsoft.com/office/drawing/2014/main" id="{C5FC1A6C-368E-4DD5-8392-14A591E1BEE8}"/>
                    </a:ext>
                  </a:extLst>
                </p:cNvPr>
                <p:cNvSpPr/>
                <p:nvPr/>
              </p:nvSpPr>
              <p:spPr>
                <a:xfrm>
                  <a:off x="4920751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>
                  <a:extLst>
                    <a:ext uri="{FF2B5EF4-FFF2-40B4-BE49-F238E27FC236}">
                      <a16:creationId xmlns:a16="http://schemas.microsoft.com/office/drawing/2014/main" id="{92C36ED4-5D49-4A6F-995F-F8F04CE87BAB}"/>
                    </a:ext>
                  </a:extLst>
                </p:cNvPr>
                <p:cNvSpPr/>
                <p:nvPr/>
              </p:nvSpPr>
              <p:spPr>
                <a:xfrm>
                  <a:off x="4303846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CE2A0C7F-8A78-45E0-B417-A877010D23C5}"/>
                    </a:ext>
                  </a:extLst>
                </p:cNvPr>
                <p:cNvSpPr/>
                <p:nvPr/>
              </p:nvSpPr>
              <p:spPr>
                <a:xfrm>
                  <a:off x="3687282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>
                  <a:extLst>
                    <a:ext uri="{FF2B5EF4-FFF2-40B4-BE49-F238E27FC236}">
                      <a16:creationId xmlns:a16="http://schemas.microsoft.com/office/drawing/2014/main" id="{B4680955-14A6-4CF2-BC3E-1816DB823AA9}"/>
                    </a:ext>
                  </a:extLst>
                </p:cNvPr>
                <p:cNvSpPr/>
                <p:nvPr/>
              </p:nvSpPr>
              <p:spPr>
                <a:xfrm>
                  <a:off x="3070778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>
                  <a:extLst>
                    <a:ext uri="{FF2B5EF4-FFF2-40B4-BE49-F238E27FC236}">
                      <a16:creationId xmlns:a16="http://schemas.microsoft.com/office/drawing/2014/main" id="{60046804-CA27-4742-A0AD-0566D5B9CCFE}"/>
                    </a:ext>
                  </a:extLst>
                </p:cNvPr>
                <p:cNvSpPr/>
                <p:nvPr/>
              </p:nvSpPr>
              <p:spPr>
                <a:xfrm>
                  <a:off x="2453873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Rectangle 453">
                  <a:extLst>
                    <a:ext uri="{FF2B5EF4-FFF2-40B4-BE49-F238E27FC236}">
                      <a16:creationId xmlns:a16="http://schemas.microsoft.com/office/drawing/2014/main" id="{D6B90123-1AAA-4DB5-9C41-A7632150F0FE}"/>
                    </a:ext>
                  </a:extLst>
                </p:cNvPr>
                <p:cNvSpPr/>
                <p:nvPr/>
              </p:nvSpPr>
              <p:spPr>
                <a:xfrm>
                  <a:off x="1837309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>
                  <a:extLst>
                    <a:ext uri="{FF2B5EF4-FFF2-40B4-BE49-F238E27FC236}">
                      <a16:creationId xmlns:a16="http://schemas.microsoft.com/office/drawing/2014/main" id="{956A0AFC-B10B-4FF8-BE7C-6696A4FD683E}"/>
                    </a:ext>
                  </a:extLst>
                </p:cNvPr>
                <p:cNvSpPr/>
                <p:nvPr/>
              </p:nvSpPr>
              <p:spPr>
                <a:xfrm>
                  <a:off x="3070908" y="463653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>
                  <a:extLst>
                    <a:ext uri="{FF2B5EF4-FFF2-40B4-BE49-F238E27FC236}">
                      <a16:creationId xmlns:a16="http://schemas.microsoft.com/office/drawing/2014/main" id="{018AA86F-7DDA-4000-9D11-E29AB86651ED}"/>
                    </a:ext>
                  </a:extLst>
                </p:cNvPr>
                <p:cNvSpPr/>
                <p:nvPr/>
              </p:nvSpPr>
              <p:spPr>
                <a:xfrm>
                  <a:off x="2454003" y="463653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48EF5D82-D301-4478-8271-D05D6CE746E9}"/>
                    </a:ext>
                  </a:extLst>
                </p:cNvPr>
                <p:cNvSpPr/>
                <p:nvPr/>
              </p:nvSpPr>
              <p:spPr>
                <a:xfrm>
                  <a:off x="1836127" y="4636534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>
                  <a:extLst>
                    <a:ext uri="{FF2B5EF4-FFF2-40B4-BE49-F238E27FC236}">
                      <a16:creationId xmlns:a16="http://schemas.microsoft.com/office/drawing/2014/main" id="{61532E31-55AB-4AF7-977D-3D1B58B88CF2}"/>
                    </a:ext>
                  </a:extLst>
                </p:cNvPr>
                <p:cNvSpPr/>
                <p:nvPr/>
              </p:nvSpPr>
              <p:spPr>
                <a:xfrm>
                  <a:off x="3070713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>
                  <a:extLst>
                    <a:ext uri="{FF2B5EF4-FFF2-40B4-BE49-F238E27FC236}">
                      <a16:creationId xmlns:a16="http://schemas.microsoft.com/office/drawing/2014/main" id="{7C30DFD5-B24A-488E-A2B5-6AA611642090}"/>
                    </a:ext>
                  </a:extLst>
                </p:cNvPr>
                <p:cNvSpPr/>
                <p:nvPr/>
              </p:nvSpPr>
              <p:spPr>
                <a:xfrm>
                  <a:off x="2453808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>
                  <a:extLst>
                    <a:ext uri="{FF2B5EF4-FFF2-40B4-BE49-F238E27FC236}">
                      <a16:creationId xmlns:a16="http://schemas.microsoft.com/office/drawing/2014/main" id="{1CC6956F-18AC-439D-BC82-1EDF51BADEBC}"/>
                    </a:ext>
                  </a:extLst>
                </p:cNvPr>
                <p:cNvSpPr/>
                <p:nvPr/>
              </p:nvSpPr>
              <p:spPr>
                <a:xfrm>
                  <a:off x="1837244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>
                  <a:extLst>
                    <a:ext uri="{FF2B5EF4-FFF2-40B4-BE49-F238E27FC236}">
                      <a16:creationId xmlns:a16="http://schemas.microsoft.com/office/drawing/2014/main" id="{F1269E37-08C0-46CD-A59D-7BCD315ABABA}"/>
                    </a:ext>
                  </a:extLst>
                </p:cNvPr>
                <p:cNvSpPr/>
                <p:nvPr/>
              </p:nvSpPr>
              <p:spPr>
                <a:xfrm>
                  <a:off x="3070843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>
                  <a:extLst>
                    <a:ext uri="{FF2B5EF4-FFF2-40B4-BE49-F238E27FC236}">
                      <a16:creationId xmlns:a16="http://schemas.microsoft.com/office/drawing/2014/main" id="{DA9A370F-C904-4166-9A89-47CEDAC76323}"/>
                    </a:ext>
                  </a:extLst>
                </p:cNvPr>
                <p:cNvSpPr/>
                <p:nvPr/>
              </p:nvSpPr>
              <p:spPr>
                <a:xfrm>
                  <a:off x="2453938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>
                  <a:extLst>
                    <a:ext uri="{FF2B5EF4-FFF2-40B4-BE49-F238E27FC236}">
                      <a16:creationId xmlns:a16="http://schemas.microsoft.com/office/drawing/2014/main" id="{DA9C6DFC-40CA-424B-B102-50A43DEC5FF6}"/>
                    </a:ext>
                  </a:extLst>
                </p:cNvPr>
                <p:cNvSpPr/>
                <p:nvPr/>
              </p:nvSpPr>
              <p:spPr>
                <a:xfrm>
                  <a:off x="1837374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27EBDF50-49F5-4D53-8869-88AF03ECE75E}"/>
                    </a:ext>
                  </a:extLst>
                </p:cNvPr>
                <p:cNvSpPr/>
                <p:nvPr/>
              </p:nvSpPr>
              <p:spPr>
                <a:xfrm>
                  <a:off x="3070187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2E759124-2930-4D4F-8379-6E302FA67BAF}"/>
                    </a:ext>
                  </a:extLst>
                </p:cNvPr>
                <p:cNvSpPr/>
                <p:nvPr/>
              </p:nvSpPr>
              <p:spPr>
                <a:xfrm>
                  <a:off x="2453282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AD9CF60E-39D5-4816-8373-F326DC76C75E}"/>
                    </a:ext>
                  </a:extLst>
                </p:cNvPr>
                <p:cNvSpPr/>
                <p:nvPr/>
              </p:nvSpPr>
              <p:spPr>
                <a:xfrm>
                  <a:off x="1836718" y="5252911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>
                  <a:extLst>
                    <a:ext uri="{FF2B5EF4-FFF2-40B4-BE49-F238E27FC236}">
                      <a16:creationId xmlns:a16="http://schemas.microsoft.com/office/drawing/2014/main" id="{B6DA4BCE-33D8-40A4-B799-0BC81F636DE7}"/>
                    </a:ext>
                  </a:extLst>
                </p:cNvPr>
                <p:cNvSpPr/>
                <p:nvPr/>
              </p:nvSpPr>
              <p:spPr>
                <a:xfrm>
                  <a:off x="3069661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77A3CC33-3314-45CB-AC75-F440BD274AF1}"/>
                    </a:ext>
                  </a:extLst>
                </p:cNvPr>
                <p:cNvSpPr/>
                <p:nvPr/>
              </p:nvSpPr>
              <p:spPr>
                <a:xfrm>
                  <a:off x="2452756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>
                  <a:extLst>
                    <a:ext uri="{FF2B5EF4-FFF2-40B4-BE49-F238E27FC236}">
                      <a16:creationId xmlns:a16="http://schemas.microsoft.com/office/drawing/2014/main" id="{912CD376-F8F1-48AD-A722-64E6F9CA1556}"/>
                    </a:ext>
                  </a:extLst>
                </p:cNvPr>
                <p:cNvSpPr/>
                <p:nvPr/>
              </p:nvSpPr>
              <p:spPr>
                <a:xfrm>
                  <a:off x="1836192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>
                  <a:extLst>
                    <a:ext uri="{FF2B5EF4-FFF2-40B4-BE49-F238E27FC236}">
                      <a16:creationId xmlns:a16="http://schemas.microsoft.com/office/drawing/2014/main" id="{05A3F6A0-4C7E-4853-BA0C-A10EE88BD9EC}"/>
                    </a:ext>
                  </a:extLst>
                </p:cNvPr>
                <p:cNvSpPr/>
                <p:nvPr/>
              </p:nvSpPr>
              <p:spPr>
                <a:xfrm>
                  <a:off x="3069596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5460F501-328F-4130-B7A1-71A3F18C823A}"/>
                    </a:ext>
                  </a:extLst>
                </p:cNvPr>
                <p:cNvSpPr/>
                <p:nvPr/>
              </p:nvSpPr>
              <p:spPr>
                <a:xfrm>
                  <a:off x="2452691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>
                  <a:extLst>
                    <a:ext uri="{FF2B5EF4-FFF2-40B4-BE49-F238E27FC236}">
                      <a16:creationId xmlns:a16="http://schemas.microsoft.com/office/drawing/2014/main" id="{605E633B-7FB3-4212-BE9C-2B22EB1E8BBC}"/>
                    </a:ext>
                  </a:extLst>
                </p:cNvPr>
                <p:cNvSpPr/>
                <p:nvPr/>
              </p:nvSpPr>
              <p:spPr>
                <a:xfrm>
                  <a:off x="1836127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>
                  <a:extLst>
                    <a:ext uri="{FF2B5EF4-FFF2-40B4-BE49-F238E27FC236}">
                      <a16:creationId xmlns:a16="http://schemas.microsoft.com/office/drawing/2014/main" id="{775D5395-175E-4DC8-99B3-2B7F09DA1DBF}"/>
                    </a:ext>
                  </a:extLst>
                </p:cNvPr>
                <p:cNvSpPr/>
                <p:nvPr/>
              </p:nvSpPr>
              <p:spPr>
                <a:xfrm>
                  <a:off x="3069726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>
                  <a:extLst>
                    <a:ext uri="{FF2B5EF4-FFF2-40B4-BE49-F238E27FC236}">
                      <a16:creationId xmlns:a16="http://schemas.microsoft.com/office/drawing/2014/main" id="{5E263224-316C-4BB6-8916-F90AB7DA23B1}"/>
                    </a:ext>
                  </a:extLst>
                </p:cNvPr>
                <p:cNvSpPr/>
                <p:nvPr/>
              </p:nvSpPr>
              <p:spPr>
                <a:xfrm>
                  <a:off x="2452821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E44C55CF-EE46-4779-9D55-498F68993D6D}"/>
                    </a:ext>
                  </a:extLst>
                </p:cNvPr>
                <p:cNvSpPr/>
                <p:nvPr/>
              </p:nvSpPr>
              <p:spPr>
                <a:xfrm>
                  <a:off x="1836257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FB9C5FED-D226-4882-BE3E-0945B1A0FC4A}"/>
                    </a:ext>
                  </a:extLst>
                </p:cNvPr>
                <p:cNvSpPr/>
                <p:nvPr/>
              </p:nvSpPr>
              <p:spPr>
                <a:xfrm>
                  <a:off x="2452561" y="17886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4D741B77-02BA-4E54-B440-22F35978297B}"/>
                    </a:ext>
                  </a:extLst>
                </p:cNvPr>
                <p:cNvSpPr/>
                <p:nvPr/>
              </p:nvSpPr>
              <p:spPr>
                <a:xfrm>
                  <a:off x="3069596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91249547-EBBD-41A1-A417-A0BB45415011}"/>
                    </a:ext>
                  </a:extLst>
                </p:cNvPr>
                <p:cNvSpPr/>
                <p:nvPr/>
              </p:nvSpPr>
              <p:spPr>
                <a:xfrm>
                  <a:off x="2452691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Rectangle 478">
                  <a:extLst>
                    <a:ext uri="{FF2B5EF4-FFF2-40B4-BE49-F238E27FC236}">
                      <a16:creationId xmlns:a16="http://schemas.microsoft.com/office/drawing/2014/main" id="{D634CC42-FB23-48CE-8B35-B74F88393128}"/>
                    </a:ext>
                  </a:extLst>
                </p:cNvPr>
                <p:cNvSpPr/>
                <p:nvPr/>
              </p:nvSpPr>
              <p:spPr>
                <a:xfrm>
                  <a:off x="1836127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C8540648-33B1-4CBA-A7D2-EC5573117CD2}"/>
                    </a:ext>
                  </a:extLst>
                </p:cNvPr>
                <p:cNvSpPr/>
                <p:nvPr/>
              </p:nvSpPr>
              <p:spPr>
                <a:xfrm>
                  <a:off x="1209478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99559084-05F1-4A4B-AFBA-C59519B99AA7}"/>
                    </a:ext>
                  </a:extLst>
                </p:cNvPr>
                <p:cNvSpPr/>
                <p:nvPr/>
              </p:nvSpPr>
              <p:spPr>
                <a:xfrm>
                  <a:off x="592573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46391452-C781-42C9-94EB-070BC572494A}"/>
                    </a:ext>
                  </a:extLst>
                </p:cNvPr>
                <p:cNvSpPr/>
                <p:nvPr/>
              </p:nvSpPr>
              <p:spPr>
                <a:xfrm>
                  <a:off x="198152" y="4020156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05858425-54C9-462D-8273-EE2FA427BD97}"/>
                    </a:ext>
                  </a:extLst>
                </p:cNvPr>
                <p:cNvSpPr/>
                <p:nvPr/>
              </p:nvSpPr>
              <p:spPr>
                <a:xfrm>
                  <a:off x="1209608" y="463653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911A7DD4-37D9-41C8-A47A-718FA9911793}"/>
                    </a:ext>
                  </a:extLst>
                </p:cNvPr>
                <p:cNvSpPr/>
                <p:nvPr/>
              </p:nvSpPr>
              <p:spPr>
                <a:xfrm>
                  <a:off x="592703" y="463653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AA446A4D-A0F3-4538-92DD-1FA41A5DD55C}"/>
                    </a:ext>
                  </a:extLst>
                </p:cNvPr>
                <p:cNvSpPr/>
                <p:nvPr/>
              </p:nvSpPr>
              <p:spPr>
                <a:xfrm>
                  <a:off x="197443" y="4636534"/>
                  <a:ext cx="395075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7E71A902-7DDA-4754-BCEC-A67CF334965A}"/>
                    </a:ext>
                  </a:extLst>
                </p:cNvPr>
                <p:cNvSpPr/>
                <p:nvPr/>
              </p:nvSpPr>
              <p:spPr>
                <a:xfrm>
                  <a:off x="1209413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Rectangle 486">
                  <a:extLst>
                    <a:ext uri="{FF2B5EF4-FFF2-40B4-BE49-F238E27FC236}">
                      <a16:creationId xmlns:a16="http://schemas.microsoft.com/office/drawing/2014/main" id="{EEC8279D-47A8-4E1D-A738-BF1046F1677C}"/>
                    </a:ext>
                  </a:extLst>
                </p:cNvPr>
                <p:cNvSpPr/>
                <p:nvPr/>
              </p:nvSpPr>
              <p:spPr>
                <a:xfrm>
                  <a:off x="592508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F442728C-ECA6-4891-AE0D-CCEB5A28D10C}"/>
                    </a:ext>
                  </a:extLst>
                </p:cNvPr>
                <p:cNvSpPr/>
                <p:nvPr/>
              </p:nvSpPr>
              <p:spPr>
                <a:xfrm>
                  <a:off x="198087" y="2787396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Rectangle 488">
                  <a:extLst>
                    <a:ext uri="{FF2B5EF4-FFF2-40B4-BE49-F238E27FC236}">
                      <a16:creationId xmlns:a16="http://schemas.microsoft.com/office/drawing/2014/main" id="{FA7C4D1B-4583-425C-99FD-6003E02FEBFD}"/>
                    </a:ext>
                  </a:extLst>
                </p:cNvPr>
                <p:cNvSpPr/>
                <p:nvPr/>
              </p:nvSpPr>
              <p:spPr>
                <a:xfrm>
                  <a:off x="1209543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8C4588A0-1B17-4551-B5B1-658BE3967472}"/>
                    </a:ext>
                  </a:extLst>
                </p:cNvPr>
                <p:cNvSpPr/>
                <p:nvPr/>
              </p:nvSpPr>
              <p:spPr>
                <a:xfrm>
                  <a:off x="592638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85BF5648-1B71-497B-95E4-7F0601F963B6}"/>
                    </a:ext>
                  </a:extLst>
                </p:cNvPr>
                <p:cNvSpPr/>
                <p:nvPr/>
              </p:nvSpPr>
              <p:spPr>
                <a:xfrm>
                  <a:off x="198217" y="3403774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8B974B1C-A9A8-4A95-B259-29EF8D4E14BA}"/>
                    </a:ext>
                  </a:extLst>
                </p:cNvPr>
                <p:cNvSpPr/>
                <p:nvPr/>
              </p:nvSpPr>
              <p:spPr>
                <a:xfrm>
                  <a:off x="1208887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3FC05347-9D23-42E4-80C6-D5205E0F0078}"/>
                    </a:ext>
                  </a:extLst>
                </p:cNvPr>
                <p:cNvSpPr/>
                <p:nvPr/>
              </p:nvSpPr>
              <p:spPr>
                <a:xfrm>
                  <a:off x="591982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D54D9710-467F-4C64-8E80-2DFEFF5F292A}"/>
                    </a:ext>
                  </a:extLst>
                </p:cNvPr>
                <p:cNvSpPr/>
                <p:nvPr/>
              </p:nvSpPr>
              <p:spPr>
                <a:xfrm>
                  <a:off x="197108" y="5252911"/>
                  <a:ext cx="39343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Rectangle 494">
                  <a:extLst>
                    <a:ext uri="{FF2B5EF4-FFF2-40B4-BE49-F238E27FC236}">
                      <a16:creationId xmlns:a16="http://schemas.microsoft.com/office/drawing/2014/main" id="{E30D305A-26E3-48F7-A0F2-5E6EB32AA4A8}"/>
                    </a:ext>
                  </a:extLst>
                </p:cNvPr>
                <p:cNvSpPr/>
                <p:nvPr/>
              </p:nvSpPr>
              <p:spPr>
                <a:xfrm>
                  <a:off x="1208361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EDC801D4-38A2-4B4D-808E-C5F4315B4281}"/>
                    </a:ext>
                  </a:extLst>
                </p:cNvPr>
                <p:cNvSpPr/>
                <p:nvPr/>
              </p:nvSpPr>
              <p:spPr>
                <a:xfrm>
                  <a:off x="591456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5535DD5B-6A4C-4F01-8626-F6C36BDBEC7F}"/>
                    </a:ext>
                  </a:extLst>
                </p:cNvPr>
                <p:cNvSpPr/>
                <p:nvPr/>
              </p:nvSpPr>
              <p:spPr>
                <a:xfrm>
                  <a:off x="197035" y="2177883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Rectangle 497">
                  <a:extLst>
                    <a:ext uri="{FF2B5EF4-FFF2-40B4-BE49-F238E27FC236}">
                      <a16:creationId xmlns:a16="http://schemas.microsoft.com/office/drawing/2014/main" id="{3CBDCA2F-08CB-4683-A58A-58AAC1526EEC}"/>
                    </a:ext>
                  </a:extLst>
                </p:cNvPr>
                <p:cNvSpPr/>
                <p:nvPr/>
              </p:nvSpPr>
              <p:spPr>
                <a:xfrm>
                  <a:off x="1208296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Rectangle 498">
                  <a:extLst>
                    <a:ext uri="{FF2B5EF4-FFF2-40B4-BE49-F238E27FC236}">
                      <a16:creationId xmlns:a16="http://schemas.microsoft.com/office/drawing/2014/main" id="{8AAB699C-6252-4792-B6AD-770AB00CA01F}"/>
                    </a:ext>
                  </a:extLst>
                </p:cNvPr>
                <p:cNvSpPr/>
                <p:nvPr/>
              </p:nvSpPr>
              <p:spPr>
                <a:xfrm>
                  <a:off x="591391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Rectangle 499">
                  <a:extLst>
                    <a:ext uri="{FF2B5EF4-FFF2-40B4-BE49-F238E27FC236}">
                      <a16:creationId xmlns:a16="http://schemas.microsoft.com/office/drawing/2014/main" id="{3EE8F335-ACAC-4D48-A6D4-80CFAD942B7D}"/>
                    </a:ext>
                  </a:extLst>
                </p:cNvPr>
                <p:cNvSpPr/>
                <p:nvPr/>
              </p:nvSpPr>
              <p:spPr>
                <a:xfrm>
                  <a:off x="196970" y="945123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1" name="Rectangle 500">
                  <a:extLst>
                    <a:ext uri="{FF2B5EF4-FFF2-40B4-BE49-F238E27FC236}">
                      <a16:creationId xmlns:a16="http://schemas.microsoft.com/office/drawing/2014/main" id="{130F1CBF-490B-46D9-B9E2-99F3CA6F2915}"/>
                    </a:ext>
                  </a:extLst>
                </p:cNvPr>
                <p:cNvSpPr/>
                <p:nvPr/>
              </p:nvSpPr>
              <p:spPr>
                <a:xfrm>
                  <a:off x="1208426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003F1E35-2BFA-4FFB-B6BC-32FE0BB24090}"/>
                    </a:ext>
                  </a:extLst>
                </p:cNvPr>
                <p:cNvSpPr/>
                <p:nvPr/>
              </p:nvSpPr>
              <p:spPr>
                <a:xfrm>
                  <a:off x="591521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20766538-AE36-45B7-AE19-2D617B739026}"/>
                    </a:ext>
                  </a:extLst>
                </p:cNvPr>
                <p:cNvSpPr/>
                <p:nvPr/>
              </p:nvSpPr>
              <p:spPr>
                <a:xfrm>
                  <a:off x="197100" y="1561501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38F70C3F-1CB7-4BF0-A975-6E103BC9D070}"/>
                    </a:ext>
                  </a:extLst>
                </p:cNvPr>
                <p:cNvSpPr/>
                <p:nvPr/>
              </p:nvSpPr>
              <p:spPr>
                <a:xfrm>
                  <a:off x="1208166" y="17886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47B8F038-7A03-499C-86BC-872DC8D0474E}"/>
                    </a:ext>
                  </a:extLst>
                </p:cNvPr>
                <p:cNvSpPr/>
                <p:nvPr/>
              </p:nvSpPr>
              <p:spPr>
                <a:xfrm>
                  <a:off x="591261" y="17886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408C74C4-15A2-40A1-B051-CFE6848AAB8A}"/>
                    </a:ext>
                  </a:extLst>
                </p:cNvPr>
                <p:cNvSpPr/>
                <p:nvPr/>
              </p:nvSpPr>
              <p:spPr>
                <a:xfrm>
                  <a:off x="196840" y="178867"/>
                  <a:ext cx="394236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Rectangle 506">
                  <a:extLst>
                    <a:ext uri="{FF2B5EF4-FFF2-40B4-BE49-F238E27FC236}">
                      <a16:creationId xmlns:a16="http://schemas.microsoft.com/office/drawing/2014/main" id="{C7C7E2CE-10FB-4AB1-9D16-C2E79844F0C5}"/>
                    </a:ext>
                  </a:extLst>
                </p:cNvPr>
                <p:cNvSpPr/>
                <p:nvPr/>
              </p:nvSpPr>
              <p:spPr>
                <a:xfrm>
                  <a:off x="1208296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Rectangle 507">
                  <a:extLst>
                    <a:ext uri="{FF2B5EF4-FFF2-40B4-BE49-F238E27FC236}">
                      <a16:creationId xmlns:a16="http://schemas.microsoft.com/office/drawing/2014/main" id="{94F11243-3D3A-4467-A3C1-50ECBF4F7C7F}"/>
                    </a:ext>
                  </a:extLst>
                </p:cNvPr>
                <p:cNvSpPr/>
                <p:nvPr/>
              </p:nvSpPr>
              <p:spPr>
                <a:xfrm>
                  <a:off x="591391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Rectangle 508">
                  <a:extLst>
                    <a:ext uri="{FF2B5EF4-FFF2-40B4-BE49-F238E27FC236}">
                      <a16:creationId xmlns:a16="http://schemas.microsoft.com/office/drawing/2014/main" id="{F3ED31B8-AC3B-4D73-A08C-8F8085E8B3DA}"/>
                    </a:ext>
                  </a:extLst>
                </p:cNvPr>
                <p:cNvSpPr/>
                <p:nvPr/>
              </p:nvSpPr>
              <p:spPr>
                <a:xfrm>
                  <a:off x="196970" y="335605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Rectangle 509">
                  <a:extLst>
                    <a:ext uri="{FF2B5EF4-FFF2-40B4-BE49-F238E27FC236}">
                      <a16:creationId xmlns:a16="http://schemas.microsoft.com/office/drawing/2014/main" id="{3B67070C-015F-4198-97C4-2C295D37E866}"/>
                    </a:ext>
                  </a:extLst>
                </p:cNvPr>
                <p:cNvSpPr/>
                <p:nvPr/>
              </p:nvSpPr>
              <p:spPr>
                <a:xfrm>
                  <a:off x="10602057" y="5026751"/>
                  <a:ext cx="1391920" cy="371474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Rev: 2</a:t>
                  </a:r>
                </a:p>
              </p:txBody>
            </p:sp>
            <p:sp>
              <p:nvSpPr>
                <p:cNvPr id="511" name="Rectangle 510">
                  <a:extLst>
                    <a:ext uri="{FF2B5EF4-FFF2-40B4-BE49-F238E27FC236}">
                      <a16:creationId xmlns:a16="http://schemas.microsoft.com/office/drawing/2014/main" id="{C0A1BAB9-60B7-43A4-9437-C0D94C205451}"/>
                    </a:ext>
                  </a:extLst>
                </p:cNvPr>
                <p:cNvSpPr/>
                <p:nvPr/>
              </p:nvSpPr>
              <p:spPr>
                <a:xfrm>
                  <a:off x="198217" y="179537"/>
                  <a:ext cx="11795760" cy="5581014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12" name="Group 511">
                  <a:extLst>
                    <a:ext uri="{FF2B5EF4-FFF2-40B4-BE49-F238E27FC236}">
                      <a16:creationId xmlns:a16="http://schemas.microsoft.com/office/drawing/2014/main" id="{063C75E1-4382-4DC5-8E32-6D46A790D7D1}"/>
                    </a:ext>
                  </a:extLst>
                </p:cNvPr>
                <p:cNvGrpSpPr/>
                <p:nvPr/>
              </p:nvGrpSpPr>
              <p:grpSpPr>
                <a:xfrm>
                  <a:off x="201736" y="189332"/>
                  <a:ext cx="4424516" cy="914401"/>
                  <a:chOff x="201736" y="179172"/>
                  <a:chExt cx="4424516" cy="914401"/>
                </a:xfrm>
              </p:grpSpPr>
              <p:sp>
                <p:nvSpPr>
                  <p:cNvPr id="515" name="Rectangle 514">
                    <a:extLst>
                      <a:ext uri="{FF2B5EF4-FFF2-40B4-BE49-F238E27FC236}">
                        <a16:creationId xmlns:a16="http://schemas.microsoft.com/office/drawing/2014/main" id="{6476D20B-61CF-4F21-B6AF-CBFACF393E4C}"/>
                      </a:ext>
                    </a:extLst>
                  </p:cNvPr>
                  <p:cNvSpPr/>
                  <p:nvPr/>
                </p:nvSpPr>
                <p:spPr>
                  <a:xfrm>
                    <a:off x="201736" y="179172"/>
                    <a:ext cx="914401" cy="914401"/>
                  </a:xfrm>
                  <a:prstGeom prst="rect">
                    <a:avLst/>
                  </a:prstGeom>
                  <a:solidFill>
                    <a:srgbClr val="3A7EF0"/>
                  </a:solidFill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6" name="Rectangle 515">
                    <a:extLst>
                      <a:ext uri="{FF2B5EF4-FFF2-40B4-BE49-F238E27FC236}">
                        <a16:creationId xmlns:a16="http://schemas.microsoft.com/office/drawing/2014/main" id="{C1F958E9-61DD-48E6-AD55-B3A5A9BF5FE6}"/>
                      </a:ext>
                    </a:extLst>
                  </p:cNvPr>
                  <p:cNvSpPr/>
                  <p:nvPr/>
                </p:nvSpPr>
                <p:spPr>
                  <a:xfrm>
                    <a:off x="1109161" y="179172"/>
                    <a:ext cx="3517091" cy="914401"/>
                  </a:xfrm>
                  <a:prstGeom prst="rect">
                    <a:avLst/>
                  </a:prstGeom>
                  <a:solidFill>
                    <a:srgbClr val="3A7EF0"/>
                  </a:solidFill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/>
                    <a:r>
                      <a:rPr lang="en-US" sz="2800" b="1" dirty="0"/>
                      <a:t>2</a:t>
                    </a:r>
                    <a:r>
                      <a:rPr lang="en-US" sz="2800" b="1" baseline="30000" dirty="0"/>
                      <a:t>nd</a:t>
                    </a:r>
                    <a:r>
                      <a:rPr lang="en-US" sz="2800" b="1" dirty="0"/>
                      <a:t> Design Iteration</a:t>
                    </a:r>
                  </a:p>
                </p:txBody>
              </p:sp>
            </p:grpSp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092B1B36-14BA-4CAF-9B34-1456DACD4879}"/>
                    </a:ext>
                  </a:extLst>
                </p:cNvPr>
                <p:cNvSpPr/>
                <p:nvPr/>
              </p:nvSpPr>
              <p:spPr>
                <a:xfrm>
                  <a:off x="9210137" y="4510632"/>
                  <a:ext cx="2783840" cy="506971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Locking Springs</a:t>
                  </a:r>
                </a:p>
              </p:txBody>
            </p:sp>
            <p:sp>
              <p:nvSpPr>
                <p:cNvPr id="514" name="Rectangle 513">
                  <a:extLst>
                    <a:ext uri="{FF2B5EF4-FFF2-40B4-BE49-F238E27FC236}">
                      <a16:creationId xmlns:a16="http://schemas.microsoft.com/office/drawing/2014/main" id="{ED27A056-C91E-4D5C-B672-6D73CCC1C370}"/>
                    </a:ext>
                  </a:extLst>
                </p:cNvPr>
                <p:cNvSpPr/>
                <p:nvPr/>
              </p:nvSpPr>
              <p:spPr>
                <a:xfrm>
                  <a:off x="9210137" y="5017603"/>
                  <a:ext cx="1391920" cy="371474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Team 515</a:t>
                  </a:r>
                </a:p>
              </p:txBody>
            </p:sp>
          </p:grpSp>
        </p:grp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FBB8C3B6-168C-4331-9409-7BADEECFAD4D}"/>
                </a:ext>
              </a:extLst>
            </p:cNvPr>
            <p:cNvSpPr/>
            <p:nvPr/>
          </p:nvSpPr>
          <p:spPr>
            <a:xfrm>
              <a:off x="10602057" y="5440913"/>
              <a:ext cx="1391920" cy="371474"/>
            </a:xfrm>
            <a:prstGeom prst="rect">
              <a:avLst/>
            </a:prstGeom>
            <a:solidFill>
              <a:srgbClr val="3A7E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/>
                <a:t>T. Jenkins</a:t>
              </a: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257C7F3F-AE49-43BF-9FE7-B8D7B232BCA6}"/>
                </a:ext>
              </a:extLst>
            </p:cNvPr>
            <p:cNvSpPr/>
            <p:nvPr/>
          </p:nvSpPr>
          <p:spPr>
            <a:xfrm>
              <a:off x="9210137" y="5440913"/>
              <a:ext cx="1391920" cy="371474"/>
            </a:xfrm>
            <a:prstGeom prst="rect">
              <a:avLst/>
            </a:prstGeom>
            <a:solidFill>
              <a:srgbClr val="3A7E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/>
                <a:t>Page 1/1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7E014-05B9-4D52-9A9C-6C33B2A14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A52C70FB-3D9B-4748-830E-793EEBD1C0A2}"/>
              </a:ext>
            </a:extLst>
          </p:cNvPr>
          <p:cNvGrpSpPr/>
          <p:nvPr/>
        </p:nvGrpSpPr>
        <p:grpSpPr>
          <a:xfrm>
            <a:off x="491009" y="1426668"/>
            <a:ext cx="8129989" cy="4922794"/>
            <a:chOff x="375447" y="501632"/>
            <a:chExt cx="8129989" cy="4922794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9BCD5BF8-C2CA-4744-931B-89BB3B29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5516829" y="1550917"/>
              <a:ext cx="1414606" cy="3887543"/>
            </a:xfrm>
            <a:prstGeom prst="rect">
              <a:avLst/>
            </a:prstGeom>
          </p:spPr>
        </p:pic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6A1CFB29-2590-44AC-9600-BF697ADCFF42}"/>
                </a:ext>
              </a:extLst>
            </p:cNvPr>
            <p:cNvGrpSpPr/>
            <p:nvPr/>
          </p:nvGrpSpPr>
          <p:grpSpPr>
            <a:xfrm>
              <a:off x="375447" y="1580797"/>
              <a:ext cx="3916382" cy="3843629"/>
              <a:chOff x="375447" y="1580797"/>
              <a:chExt cx="3916382" cy="3843629"/>
            </a:xfrm>
          </p:grpSpPr>
          <p:sp>
            <p:nvSpPr>
              <p:cNvPr id="553" name="Rectangle: Rounded Corners 552">
                <a:extLst>
                  <a:ext uri="{FF2B5EF4-FFF2-40B4-BE49-F238E27FC236}">
                    <a16:creationId xmlns:a16="http://schemas.microsoft.com/office/drawing/2014/main" id="{C5A47E7D-482A-49AE-BD0B-23D470F1C61A}"/>
                  </a:ext>
                </a:extLst>
              </p:cNvPr>
              <p:cNvSpPr/>
              <p:nvPr/>
            </p:nvSpPr>
            <p:spPr>
              <a:xfrm rot="16200000">
                <a:off x="2179950" y="1806433"/>
                <a:ext cx="496762" cy="3384921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28461594-2377-48E3-AB0E-2EDCB17538A1}"/>
                  </a:ext>
                </a:extLst>
              </p:cNvPr>
              <p:cNvGrpSpPr/>
              <p:nvPr/>
            </p:nvGrpSpPr>
            <p:grpSpPr>
              <a:xfrm rot="16200000" flipH="1">
                <a:off x="2133273" y="2592145"/>
                <a:ext cx="289716" cy="2600045"/>
                <a:chOff x="6005219" y="1562428"/>
                <a:chExt cx="152874" cy="1371969"/>
              </a:xfrm>
            </p:grpSpPr>
            <p:sp>
              <p:nvSpPr>
                <p:cNvPr id="567" name="Isosceles Triangle 566">
                  <a:extLst>
                    <a:ext uri="{FF2B5EF4-FFF2-40B4-BE49-F238E27FC236}">
                      <a16:creationId xmlns:a16="http://schemas.microsoft.com/office/drawing/2014/main" id="{287345E0-77C1-4500-BE8D-94755D26370F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Isosceles Triangle 567">
                  <a:extLst>
                    <a:ext uri="{FF2B5EF4-FFF2-40B4-BE49-F238E27FC236}">
                      <a16:creationId xmlns:a16="http://schemas.microsoft.com/office/drawing/2014/main" id="{4B0067FB-C2C7-4D77-91F4-2ED6B0D00708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9" name="Isosceles Triangle 568">
                  <a:extLst>
                    <a:ext uri="{FF2B5EF4-FFF2-40B4-BE49-F238E27FC236}">
                      <a16:creationId xmlns:a16="http://schemas.microsoft.com/office/drawing/2014/main" id="{CADC913D-BE2F-442F-B5AB-6448A29D645A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Isosceles Triangle 569">
                  <a:extLst>
                    <a:ext uri="{FF2B5EF4-FFF2-40B4-BE49-F238E27FC236}">
                      <a16:creationId xmlns:a16="http://schemas.microsoft.com/office/drawing/2014/main" id="{9CC4FB92-230A-4E1C-B2DD-49C2D40E93B8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1" name="Isosceles Triangle 570">
                  <a:extLst>
                    <a:ext uri="{FF2B5EF4-FFF2-40B4-BE49-F238E27FC236}">
                      <a16:creationId xmlns:a16="http://schemas.microsoft.com/office/drawing/2014/main" id="{8E6F43B0-4D89-42BA-A860-70D62AE244D7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Isosceles Triangle 571">
                  <a:extLst>
                    <a:ext uri="{FF2B5EF4-FFF2-40B4-BE49-F238E27FC236}">
                      <a16:creationId xmlns:a16="http://schemas.microsoft.com/office/drawing/2014/main" id="{E8D0BC18-9726-46D1-B213-AEC99F3A0683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3" name="Isosceles Triangle 572">
                  <a:extLst>
                    <a:ext uri="{FF2B5EF4-FFF2-40B4-BE49-F238E27FC236}">
                      <a16:creationId xmlns:a16="http://schemas.microsoft.com/office/drawing/2014/main" id="{737AF021-04A8-4E8D-92D7-94ED8D8735A9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Isosceles Triangle 573">
                  <a:extLst>
                    <a:ext uri="{FF2B5EF4-FFF2-40B4-BE49-F238E27FC236}">
                      <a16:creationId xmlns:a16="http://schemas.microsoft.com/office/drawing/2014/main" id="{2C03413E-9123-4B12-BA51-58E051F52672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Isosceles Triangle 574">
                  <a:extLst>
                    <a:ext uri="{FF2B5EF4-FFF2-40B4-BE49-F238E27FC236}">
                      <a16:creationId xmlns:a16="http://schemas.microsoft.com/office/drawing/2014/main" id="{9176BE3F-E754-4CFB-80BE-1526939F9B7D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0E09FDA7-CAB2-44FA-A623-849D91FC8FC6}"/>
                  </a:ext>
                </a:extLst>
              </p:cNvPr>
              <p:cNvGrpSpPr/>
              <p:nvPr/>
            </p:nvGrpSpPr>
            <p:grpSpPr>
              <a:xfrm rot="5400000" flipH="1">
                <a:off x="2132310" y="1804924"/>
                <a:ext cx="289716" cy="2600045"/>
                <a:chOff x="6005219" y="1562428"/>
                <a:chExt cx="152874" cy="1371969"/>
              </a:xfrm>
            </p:grpSpPr>
            <p:sp>
              <p:nvSpPr>
                <p:cNvPr id="558" name="Isosceles Triangle 557">
                  <a:extLst>
                    <a:ext uri="{FF2B5EF4-FFF2-40B4-BE49-F238E27FC236}">
                      <a16:creationId xmlns:a16="http://schemas.microsoft.com/office/drawing/2014/main" id="{772AE12B-F608-48DB-AFDA-7DA5B1DF9B74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Isosceles Triangle 558">
                  <a:extLst>
                    <a:ext uri="{FF2B5EF4-FFF2-40B4-BE49-F238E27FC236}">
                      <a16:creationId xmlns:a16="http://schemas.microsoft.com/office/drawing/2014/main" id="{16820EC7-3027-484F-A42E-5830E9EB694A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Isosceles Triangle 559">
                  <a:extLst>
                    <a:ext uri="{FF2B5EF4-FFF2-40B4-BE49-F238E27FC236}">
                      <a16:creationId xmlns:a16="http://schemas.microsoft.com/office/drawing/2014/main" id="{0DD9371C-76F8-49FA-8FAC-10DC59F5E79A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1" name="Isosceles Triangle 560">
                  <a:extLst>
                    <a:ext uri="{FF2B5EF4-FFF2-40B4-BE49-F238E27FC236}">
                      <a16:creationId xmlns:a16="http://schemas.microsoft.com/office/drawing/2014/main" id="{46DB3CFB-A93A-4DD7-A7BE-0E04D1B410A8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2" name="Isosceles Triangle 561">
                  <a:extLst>
                    <a:ext uri="{FF2B5EF4-FFF2-40B4-BE49-F238E27FC236}">
                      <a16:creationId xmlns:a16="http://schemas.microsoft.com/office/drawing/2014/main" id="{791FD7DD-C207-4EF9-9172-6FE3A0F7B2FD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Isosceles Triangle 562">
                  <a:extLst>
                    <a:ext uri="{FF2B5EF4-FFF2-40B4-BE49-F238E27FC236}">
                      <a16:creationId xmlns:a16="http://schemas.microsoft.com/office/drawing/2014/main" id="{7CEA34B4-8A4D-499C-9364-18F16FB0991A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4" name="Isosceles Triangle 563">
                  <a:extLst>
                    <a:ext uri="{FF2B5EF4-FFF2-40B4-BE49-F238E27FC236}">
                      <a16:creationId xmlns:a16="http://schemas.microsoft.com/office/drawing/2014/main" id="{CDED98F7-E187-4D4B-8EFB-CE95A15746D5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Isosceles Triangle 564">
                  <a:extLst>
                    <a:ext uri="{FF2B5EF4-FFF2-40B4-BE49-F238E27FC236}">
                      <a16:creationId xmlns:a16="http://schemas.microsoft.com/office/drawing/2014/main" id="{6A45C1A3-D354-4E4D-9092-5B63A7E31701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6" name="Isosceles Triangle 565">
                  <a:extLst>
                    <a:ext uri="{FF2B5EF4-FFF2-40B4-BE49-F238E27FC236}">
                      <a16:creationId xmlns:a16="http://schemas.microsoft.com/office/drawing/2014/main" id="{07AEBE8B-E8CC-4BE4-A4D7-737DC7493C9B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6" name="Chord 555">
                <a:extLst>
                  <a:ext uri="{FF2B5EF4-FFF2-40B4-BE49-F238E27FC236}">
                    <a16:creationId xmlns:a16="http://schemas.microsoft.com/office/drawing/2014/main" id="{676D5517-6958-4D3F-9139-A39485CD3591}"/>
                  </a:ext>
                </a:extLst>
              </p:cNvPr>
              <p:cNvSpPr/>
              <p:nvPr/>
            </p:nvSpPr>
            <p:spPr>
              <a:xfrm>
                <a:off x="375447" y="1580797"/>
                <a:ext cx="3843629" cy="3843629"/>
              </a:xfrm>
              <a:prstGeom prst="chord">
                <a:avLst>
                  <a:gd name="adj1" fmla="val 8532907"/>
                  <a:gd name="adj2" fmla="val 13059031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Rectangle: Rounded Corners 556">
                <a:extLst>
                  <a:ext uri="{FF2B5EF4-FFF2-40B4-BE49-F238E27FC236}">
                    <a16:creationId xmlns:a16="http://schemas.microsoft.com/office/drawing/2014/main" id="{6F199CD2-63A2-4561-AB00-2F1EFC31D691}"/>
                  </a:ext>
                </a:extLst>
              </p:cNvPr>
              <p:cNvSpPr/>
              <p:nvPr/>
            </p:nvSpPr>
            <p:spPr>
              <a:xfrm rot="16200000">
                <a:off x="3533259" y="3359777"/>
                <a:ext cx="1247318" cy="269822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AEE26620-C87B-4D46-9ADF-8D3F37E8407E}"/>
                </a:ext>
              </a:extLst>
            </p:cNvPr>
            <p:cNvGrpSpPr/>
            <p:nvPr/>
          </p:nvGrpSpPr>
          <p:grpSpPr>
            <a:xfrm>
              <a:off x="3684252" y="2487409"/>
              <a:ext cx="4821184" cy="2025445"/>
              <a:chOff x="4764775" y="2674936"/>
              <a:chExt cx="4821184" cy="202544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47" name="Rectangle: Rounded Corners 546">
                <a:extLst>
                  <a:ext uri="{FF2B5EF4-FFF2-40B4-BE49-F238E27FC236}">
                    <a16:creationId xmlns:a16="http://schemas.microsoft.com/office/drawing/2014/main" id="{C7333A20-0E15-4AC4-9F5F-1EF8FCE97CC9}"/>
                  </a:ext>
                </a:extLst>
              </p:cNvPr>
              <p:cNvSpPr/>
              <p:nvPr/>
            </p:nvSpPr>
            <p:spPr>
              <a:xfrm rot="16200000">
                <a:off x="8440072" y="3551001"/>
                <a:ext cx="2021951" cy="269822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: Rounded Corners 547">
                <a:extLst>
                  <a:ext uri="{FF2B5EF4-FFF2-40B4-BE49-F238E27FC236}">
                    <a16:creationId xmlns:a16="http://schemas.microsoft.com/office/drawing/2014/main" id="{B7890BD4-6EFA-42C5-90D7-FF7BC59F4432}"/>
                  </a:ext>
                </a:extLst>
              </p:cNvPr>
              <p:cNvSpPr/>
              <p:nvPr/>
            </p:nvSpPr>
            <p:spPr>
              <a:xfrm rot="16200000">
                <a:off x="4528235" y="2914971"/>
                <a:ext cx="741531" cy="26844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: Rounded Corners 548">
                <a:extLst>
                  <a:ext uri="{FF2B5EF4-FFF2-40B4-BE49-F238E27FC236}">
                    <a16:creationId xmlns:a16="http://schemas.microsoft.com/office/drawing/2014/main" id="{E62F1011-2B01-4B1E-ACC9-F5DFFFEBB68A}"/>
                  </a:ext>
                </a:extLst>
              </p:cNvPr>
              <p:cNvSpPr/>
              <p:nvPr/>
            </p:nvSpPr>
            <p:spPr>
              <a:xfrm>
                <a:off x="4764776" y="2674936"/>
                <a:ext cx="4821183" cy="26844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550" name="Group 549">
                <a:extLst>
                  <a:ext uri="{FF2B5EF4-FFF2-40B4-BE49-F238E27FC236}">
                    <a16:creationId xmlns:a16="http://schemas.microsoft.com/office/drawing/2014/main" id="{4C3DE036-B38C-4D60-8B43-A7D2EE73FEFA}"/>
                  </a:ext>
                </a:extLst>
              </p:cNvPr>
              <p:cNvGrpSpPr/>
              <p:nvPr/>
            </p:nvGrpSpPr>
            <p:grpSpPr>
              <a:xfrm flipV="1">
                <a:off x="4764775" y="3955357"/>
                <a:ext cx="4821183" cy="745024"/>
                <a:chOff x="4764776" y="4899232"/>
                <a:chExt cx="4821183" cy="745024"/>
              </a:xfrm>
              <a:grpFill/>
            </p:grpSpPr>
            <p:sp>
              <p:nvSpPr>
                <p:cNvPr id="551" name="Rectangle: Rounded Corners 550">
                  <a:extLst>
                    <a:ext uri="{FF2B5EF4-FFF2-40B4-BE49-F238E27FC236}">
                      <a16:creationId xmlns:a16="http://schemas.microsoft.com/office/drawing/2014/main" id="{9E94D680-81EA-42B0-B34C-ECA225E2B070}"/>
                    </a:ext>
                  </a:extLst>
                </p:cNvPr>
                <p:cNvSpPr/>
                <p:nvPr/>
              </p:nvSpPr>
              <p:spPr>
                <a:xfrm rot="16200000">
                  <a:off x="4528235" y="5139267"/>
                  <a:ext cx="741531" cy="268448"/>
                </a:xfrm>
                <a:prstGeom prst="round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2" name="Rectangle: Rounded Corners 551">
                  <a:extLst>
                    <a:ext uri="{FF2B5EF4-FFF2-40B4-BE49-F238E27FC236}">
                      <a16:creationId xmlns:a16="http://schemas.microsoft.com/office/drawing/2014/main" id="{8EA2BCF6-99BC-403B-AB17-CB65ED2879A9}"/>
                    </a:ext>
                  </a:extLst>
                </p:cNvPr>
                <p:cNvSpPr/>
                <p:nvPr/>
              </p:nvSpPr>
              <p:spPr>
                <a:xfrm>
                  <a:off x="4764776" y="4899232"/>
                  <a:ext cx="4821183" cy="268448"/>
                </a:xfrm>
                <a:prstGeom prst="round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83" name="Isosceles Triangle 282">
              <a:extLst>
                <a:ext uri="{FF2B5EF4-FFF2-40B4-BE49-F238E27FC236}">
                  <a16:creationId xmlns:a16="http://schemas.microsoft.com/office/drawing/2014/main" id="{2A44C0F4-25D7-4900-9B01-0ECE8DBCFCCE}"/>
                </a:ext>
              </a:extLst>
            </p:cNvPr>
            <p:cNvSpPr/>
            <p:nvPr/>
          </p:nvSpPr>
          <p:spPr>
            <a:xfrm flipH="1">
              <a:off x="4564303" y="2096565"/>
              <a:ext cx="391910" cy="39387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6" name="Isosceles Triangle 285">
              <a:extLst>
                <a:ext uri="{FF2B5EF4-FFF2-40B4-BE49-F238E27FC236}">
                  <a16:creationId xmlns:a16="http://schemas.microsoft.com/office/drawing/2014/main" id="{84DE9181-AFE3-4B78-B3EB-4219BF0CC862}"/>
                </a:ext>
              </a:extLst>
            </p:cNvPr>
            <p:cNvSpPr/>
            <p:nvPr/>
          </p:nvSpPr>
          <p:spPr>
            <a:xfrm flipH="1">
              <a:off x="7302521" y="2096565"/>
              <a:ext cx="391910" cy="39387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A25F232-3AC4-4334-A2AF-B6A011E219C1}"/>
                </a:ext>
              </a:extLst>
            </p:cNvPr>
            <p:cNvSpPr/>
            <p:nvPr/>
          </p:nvSpPr>
          <p:spPr>
            <a:xfrm rot="5400000">
              <a:off x="4264820" y="1607207"/>
              <a:ext cx="288259" cy="87196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8" name="Block Arc 287">
              <a:extLst>
                <a:ext uri="{FF2B5EF4-FFF2-40B4-BE49-F238E27FC236}">
                  <a16:creationId xmlns:a16="http://schemas.microsoft.com/office/drawing/2014/main" id="{19675856-AB5E-4C62-9CC0-8D4DFDBA9A32}"/>
                </a:ext>
              </a:extLst>
            </p:cNvPr>
            <p:cNvSpPr/>
            <p:nvPr/>
          </p:nvSpPr>
          <p:spPr>
            <a:xfrm>
              <a:off x="3148994" y="1901057"/>
              <a:ext cx="1695940" cy="2085992"/>
            </a:xfrm>
            <a:prstGeom prst="blockArc">
              <a:avLst>
                <a:gd name="adj1" fmla="val 10800000"/>
                <a:gd name="adj2" fmla="val 16166646"/>
                <a:gd name="adj3" fmla="val 1694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0" name="Isosceles Triangle 289">
              <a:extLst>
                <a:ext uri="{FF2B5EF4-FFF2-40B4-BE49-F238E27FC236}">
                  <a16:creationId xmlns:a16="http://schemas.microsoft.com/office/drawing/2014/main" id="{6564CCC7-06D0-4BC7-9E55-B30BE2637831}"/>
                </a:ext>
              </a:extLst>
            </p:cNvPr>
            <p:cNvSpPr/>
            <p:nvPr/>
          </p:nvSpPr>
          <p:spPr>
            <a:xfrm rot="10800000" flipH="1">
              <a:off x="3146394" y="2926113"/>
              <a:ext cx="288259" cy="289706"/>
            </a:xfrm>
            <a:prstGeom prst="triangl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6" name="Picture 525">
              <a:extLst>
                <a:ext uri="{FF2B5EF4-FFF2-40B4-BE49-F238E27FC236}">
                  <a16:creationId xmlns:a16="http://schemas.microsoft.com/office/drawing/2014/main" id="{F543FCD6-90EB-47D6-8615-D7E8EF479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0852" y="2054151"/>
              <a:ext cx="278811" cy="262058"/>
            </a:xfrm>
            <a:prstGeom prst="rect">
              <a:avLst/>
            </a:prstGeom>
          </p:spPr>
        </p:pic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0A44E445-4E57-4841-89FE-7600C2E4EF16}"/>
                </a:ext>
              </a:extLst>
            </p:cNvPr>
            <p:cNvSpPr/>
            <p:nvPr/>
          </p:nvSpPr>
          <p:spPr>
            <a:xfrm>
              <a:off x="4556674" y="623308"/>
              <a:ext cx="288259" cy="130863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22ECFD43-21DC-4856-9D03-C9854E89C309}"/>
                </a:ext>
              </a:extLst>
            </p:cNvPr>
            <p:cNvSpPr/>
            <p:nvPr/>
          </p:nvSpPr>
          <p:spPr>
            <a:xfrm rot="2185733">
              <a:off x="3938805" y="501632"/>
              <a:ext cx="256545" cy="20077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86486CDA-0785-41EB-8978-855DC146CD9F}"/>
                </a:ext>
              </a:extLst>
            </p:cNvPr>
            <p:cNvSpPr/>
            <p:nvPr/>
          </p:nvSpPr>
          <p:spPr>
            <a:xfrm rot="17816651">
              <a:off x="6459835" y="522497"/>
              <a:ext cx="288259" cy="232845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1" name="Picture 530">
              <a:extLst>
                <a:ext uri="{FF2B5EF4-FFF2-40B4-BE49-F238E27FC236}">
                  <a16:creationId xmlns:a16="http://schemas.microsoft.com/office/drawing/2014/main" id="{C703A069-1563-4001-ACF9-B1C08914E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9070" y="2031293"/>
              <a:ext cx="278811" cy="262058"/>
            </a:xfrm>
            <a:prstGeom prst="rect">
              <a:avLst/>
            </a:prstGeom>
          </p:spPr>
        </p:pic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93849A1A-9433-408C-9CD8-1CC7D28BB50F}"/>
                </a:ext>
              </a:extLst>
            </p:cNvPr>
            <p:cNvSpPr/>
            <p:nvPr/>
          </p:nvSpPr>
          <p:spPr>
            <a:xfrm rot="17816651">
              <a:off x="5051115" y="492271"/>
              <a:ext cx="288259" cy="949783"/>
            </a:xfrm>
            <a:prstGeom prst="rect">
              <a:avLst/>
            </a:prstGeom>
            <a:solidFill>
              <a:srgbClr val="FD8B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11F00E97-4020-41C7-B285-0CF924D9A973}"/>
                </a:ext>
              </a:extLst>
            </p:cNvPr>
            <p:cNvSpPr/>
            <p:nvPr/>
          </p:nvSpPr>
          <p:spPr>
            <a:xfrm rot="16200000">
              <a:off x="6822222" y="-233197"/>
              <a:ext cx="288259" cy="2816056"/>
            </a:xfrm>
            <a:prstGeom prst="rect">
              <a:avLst/>
            </a:prstGeom>
            <a:solidFill>
              <a:srgbClr val="FD8B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4" name="Picture 533">
              <a:extLst>
                <a:ext uri="{FF2B5EF4-FFF2-40B4-BE49-F238E27FC236}">
                  <a16:creationId xmlns:a16="http://schemas.microsoft.com/office/drawing/2014/main" id="{29DDA4CD-3656-4C15-851C-99765BD7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169" y="1043802"/>
              <a:ext cx="278811" cy="262058"/>
            </a:xfrm>
            <a:prstGeom prst="rect">
              <a:avLst/>
            </a:prstGeom>
          </p:spPr>
        </p:pic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A9C40328-D0BF-481D-8730-C2EED3EC2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5167" y="658438"/>
              <a:ext cx="278811" cy="262058"/>
            </a:xfrm>
            <a:prstGeom prst="rect">
              <a:avLst/>
            </a:prstGeom>
          </p:spPr>
        </p:pic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B0F6F01-D8BD-41D6-AE35-74B0292F5826}"/>
                </a:ext>
              </a:extLst>
            </p:cNvPr>
            <p:cNvGrpSpPr/>
            <p:nvPr/>
          </p:nvGrpSpPr>
          <p:grpSpPr>
            <a:xfrm>
              <a:off x="8037264" y="1318961"/>
              <a:ext cx="253078" cy="1312043"/>
              <a:chOff x="5294668" y="2958478"/>
              <a:chExt cx="1087472" cy="2553108"/>
            </a:xfrm>
          </p:grpSpPr>
          <p:sp>
            <p:nvSpPr>
              <p:cNvPr id="537" name="Cylinder 536">
                <a:extLst>
                  <a:ext uri="{FF2B5EF4-FFF2-40B4-BE49-F238E27FC236}">
                    <a16:creationId xmlns:a16="http://schemas.microsoft.com/office/drawing/2014/main" id="{CA77A2B8-D16E-435C-83F5-195A83E1E751}"/>
                  </a:ext>
                </a:extLst>
              </p:cNvPr>
              <p:cNvSpPr/>
              <p:nvPr/>
            </p:nvSpPr>
            <p:spPr>
              <a:xfrm rot="21090676">
                <a:off x="5294682" y="5235481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Cylinder 537">
                <a:extLst>
                  <a:ext uri="{FF2B5EF4-FFF2-40B4-BE49-F238E27FC236}">
                    <a16:creationId xmlns:a16="http://schemas.microsoft.com/office/drawing/2014/main" id="{CCDDC55F-BC58-4239-ADED-42DAB13AD7D8}"/>
                  </a:ext>
                </a:extLst>
              </p:cNvPr>
              <p:cNvSpPr/>
              <p:nvPr/>
            </p:nvSpPr>
            <p:spPr>
              <a:xfrm rot="21090676">
                <a:off x="5294671" y="4977948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Cylinder 538">
                <a:extLst>
                  <a:ext uri="{FF2B5EF4-FFF2-40B4-BE49-F238E27FC236}">
                    <a16:creationId xmlns:a16="http://schemas.microsoft.com/office/drawing/2014/main" id="{FCB5DF67-D4A4-4E58-8760-666779877666}"/>
                  </a:ext>
                </a:extLst>
              </p:cNvPr>
              <p:cNvSpPr/>
              <p:nvPr/>
            </p:nvSpPr>
            <p:spPr>
              <a:xfrm rot="21090676">
                <a:off x="5294671" y="4727572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Cylinder 539">
                <a:extLst>
                  <a:ext uri="{FF2B5EF4-FFF2-40B4-BE49-F238E27FC236}">
                    <a16:creationId xmlns:a16="http://schemas.microsoft.com/office/drawing/2014/main" id="{841B55BD-6F17-421A-812D-79C0F7ADAEB4}"/>
                  </a:ext>
                </a:extLst>
              </p:cNvPr>
              <p:cNvSpPr/>
              <p:nvPr/>
            </p:nvSpPr>
            <p:spPr>
              <a:xfrm rot="21090676">
                <a:off x="5294672" y="4473618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Cylinder 540">
                <a:extLst>
                  <a:ext uri="{FF2B5EF4-FFF2-40B4-BE49-F238E27FC236}">
                    <a16:creationId xmlns:a16="http://schemas.microsoft.com/office/drawing/2014/main" id="{E58602E3-E946-4F37-A5B1-76A2D0E9F67C}"/>
                  </a:ext>
                </a:extLst>
              </p:cNvPr>
              <p:cNvSpPr/>
              <p:nvPr/>
            </p:nvSpPr>
            <p:spPr>
              <a:xfrm rot="21090676">
                <a:off x="5294669" y="4221028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Cylinder 541">
                <a:extLst>
                  <a:ext uri="{FF2B5EF4-FFF2-40B4-BE49-F238E27FC236}">
                    <a16:creationId xmlns:a16="http://schemas.microsoft.com/office/drawing/2014/main" id="{5BCD0CCF-F805-4162-AABE-3A447E2D06EB}"/>
                  </a:ext>
                </a:extLst>
              </p:cNvPr>
              <p:cNvSpPr/>
              <p:nvPr/>
            </p:nvSpPr>
            <p:spPr>
              <a:xfrm rot="21090676">
                <a:off x="5294670" y="3963495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Cylinder 542">
                <a:extLst>
                  <a:ext uri="{FF2B5EF4-FFF2-40B4-BE49-F238E27FC236}">
                    <a16:creationId xmlns:a16="http://schemas.microsoft.com/office/drawing/2014/main" id="{00E9E028-C6ED-4DC3-81FA-8D8D478D04F7}"/>
                  </a:ext>
                </a:extLst>
              </p:cNvPr>
              <p:cNvSpPr/>
              <p:nvPr/>
            </p:nvSpPr>
            <p:spPr>
              <a:xfrm rot="21090676">
                <a:off x="5294670" y="3710906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Cylinder 543">
                <a:extLst>
                  <a:ext uri="{FF2B5EF4-FFF2-40B4-BE49-F238E27FC236}">
                    <a16:creationId xmlns:a16="http://schemas.microsoft.com/office/drawing/2014/main" id="{7E4AF4F0-7F87-48B9-BB80-7ED80B4114A3}"/>
                  </a:ext>
                </a:extLst>
              </p:cNvPr>
              <p:cNvSpPr/>
              <p:nvPr/>
            </p:nvSpPr>
            <p:spPr>
              <a:xfrm rot="21090676">
                <a:off x="5294670" y="3460529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Cylinder 544">
                <a:extLst>
                  <a:ext uri="{FF2B5EF4-FFF2-40B4-BE49-F238E27FC236}">
                    <a16:creationId xmlns:a16="http://schemas.microsoft.com/office/drawing/2014/main" id="{3C1528E5-EE4B-4AD2-B1D2-2C5FCDB8F3A8}"/>
                  </a:ext>
                </a:extLst>
              </p:cNvPr>
              <p:cNvSpPr/>
              <p:nvPr/>
            </p:nvSpPr>
            <p:spPr>
              <a:xfrm rot="21090676">
                <a:off x="5294670" y="3216926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Cylinder 545">
                <a:extLst>
                  <a:ext uri="{FF2B5EF4-FFF2-40B4-BE49-F238E27FC236}">
                    <a16:creationId xmlns:a16="http://schemas.microsoft.com/office/drawing/2014/main" id="{936EC5CE-E2E1-4646-9EAA-3E2FE9F08CC9}"/>
                  </a:ext>
                </a:extLst>
              </p:cNvPr>
              <p:cNvSpPr/>
              <p:nvPr/>
            </p:nvSpPr>
            <p:spPr>
              <a:xfrm rot="21090676">
                <a:off x="5294668" y="2958478"/>
                <a:ext cx="1087458" cy="276105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6" name="TextBox 575">
            <a:extLst>
              <a:ext uri="{FF2B5EF4-FFF2-40B4-BE49-F238E27FC236}">
                <a16:creationId xmlns:a16="http://schemas.microsoft.com/office/drawing/2014/main" id="{F459BC5B-F8B9-4BB2-9149-BDE73A56F133}"/>
              </a:ext>
            </a:extLst>
          </p:cNvPr>
          <p:cNvSpPr txBox="1"/>
          <p:nvPr/>
        </p:nvSpPr>
        <p:spPr>
          <a:xfrm>
            <a:off x="6007438" y="536341"/>
            <a:ext cx="5330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“Vice Grips” style 4-bar linkage 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  <a:cs typeface="Calibri" panose="020F0502020204030204" pitchFamily="34" charset="0"/>
              </a:rPr>
              <a:t>→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  <a:cs typeface="Calibri" panose="020F0502020204030204" pitchFamily="34" charset="0"/>
              </a:rPr>
              <a:t> </a:t>
            </a: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  <a:cs typeface="Calibri" panose="020F0502020204030204" pitchFamily="34" charset="0"/>
              </a:rPr>
              <a:t>Increase Mechanical Advantage</a:t>
            </a: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174928E9-7BD6-4A11-909A-5722538B006C}"/>
              </a:ext>
            </a:extLst>
          </p:cNvPr>
          <p:cNvSpPr txBox="1"/>
          <p:nvPr/>
        </p:nvSpPr>
        <p:spPr>
          <a:xfrm rot="4266739">
            <a:off x="3845932" y="-1724903"/>
            <a:ext cx="2600514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500" b="1" spc="50" dirty="0">
                <a:ln w="9525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Freestyle Script" panose="030804020302050B0404" pitchFamily="66" charset="0"/>
              </a:rPr>
              <a:t>X</a:t>
            </a:r>
            <a:endParaRPr lang="en-US" sz="496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effectLst/>
              <a:latin typeface="Freestyle Script" panose="030804020302050B0404" pitchFamily="66" charset="0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DE88D216-823B-468E-8284-36B74AD270A0}"/>
              </a:ext>
            </a:extLst>
          </p:cNvPr>
          <p:cNvSpPr txBox="1"/>
          <p:nvPr/>
        </p:nvSpPr>
        <p:spPr>
          <a:xfrm rot="21283743">
            <a:off x="8327350" y="2301756"/>
            <a:ext cx="38898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spc="50" dirty="0">
                <a:ln w="9525" cmpd="sng">
                  <a:noFill/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Still too much force!</a:t>
            </a:r>
            <a:endParaRPr lang="en-US" sz="4800" u="sng" dirty="0">
              <a:ln w="9525" cmpd="sng">
                <a:noFill/>
                <a:prstDash val="solid"/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Freestyle Script" panose="030804020302050B0404" pitchFamily="66" charset="0"/>
            </a:endParaRPr>
          </a:p>
        </p:txBody>
      </p: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9770FF93-700B-4C71-8888-5597D661EA24}"/>
              </a:ext>
            </a:extLst>
          </p:cNvPr>
          <p:cNvGrpSpPr/>
          <p:nvPr/>
        </p:nvGrpSpPr>
        <p:grpSpPr>
          <a:xfrm>
            <a:off x="199713" y="226738"/>
            <a:ext cx="916019" cy="914400"/>
            <a:chOff x="4533592" y="1492035"/>
            <a:chExt cx="916019" cy="914400"/>
          </a:xfrm>
        </p:grpSpPr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B296B1B1-C7B2-48C4-BCEB-C2926E8A262E}"/>
                </a:ext>
              </a:extLst>
            </p:cNvPr>
            <p:cNvSpPr/>
            <p:nvPr/>
          </p:nvSpPr>
          <p:spPr>
            <a:xfrm>
              <a:off x="462296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65" name="Graphic 664" descr="New Moon">
              <a:extLst>
                <a:ext uri="{FF2B5EF4-FFF2-40B4-BE49-F238E27FC236}">
                  <a16:creationId xmlns:a16="http://schemas.microsoft.com/office/drawing/2014/main" id="{3A3C5DE2-E144-482E-887E-36CA0B49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33592" y="1492035"/>
              <a:ext cx="914400" cy="914400"/>
            </a:xfrm>
            <a:prstGeom prst="rect">
              <a:avLst/>
            </a:prstGeom>
          </p:spPr>
        </p:pic>
        <p:pic>
          <p:nvPicPr>
            <p:cNvPr id="666" name="Graphic 665" descr="Full Moon">
              <a:extLst>
                <a:ext uri="{FF2B5EF4-FFF2-40B4-BE49-F238E27FC236}">
                  <a16:creationId xmlns:a16="http://schemas.microsoft.com/office/drawing/2014/main" id="{9A106F01-D61C-491D-A9F4-413CF0CE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35211" y="14920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8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5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7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BE3AB3-6BF7-4F77-8084-EC2B93B1FAEE}"/>
              </a:ext>
            </a:extLst>
          </p:cNvPr>
          <p:cNvGrpSpPr/>
          <p:nvPr/>
        </p:nvGrpSpPr>
        <p:grpSpPr>
          <a:xfrm>
            <a:off x="196840" y="230702"/>
            <a:ext cx="11798319" cy="5581685"/>
            <a:chOff x="196840" y="230702"/>
            <a:chExt cx="11798319" cy="5581685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78F55FCF-D5A6-4338-AD5E-1CA61E31C3CA}"/>
                </a:ext>
              </a:extLst>
            </p:cNvPr>
            <p:cNvGrpSpPr/>
            <p:nvPr/>
          </p:nvGrpSpPr>
          <p:grpSpPr>
            <a:xfrm>
              <a:off x="196840" y="230702"/>
              <a:ext cx="11798319" cy="5581685"/>
              <a:chOff x="196840" y="230702"/>
              <a:chExt cx="11798319" cy="5581685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EC8B7D5-7768-42C5-8EBF-80935B84E803}"/>
                  </a:ext>
                </a:extLst>
              </p:cNvPr>
              <p:cNvSpPr/>
              <p:nvPr/>
            </p:nvSpPr>
            <p:spPr>
              <a:xfrm>
                <a:off x="6148244" y="231461"/>
                <a:ext cx="616379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22355DC3-9834-470D-A04C-DFDE69E2D188}"/>
                  </a:ext>
                </a:extLst>
              </p:cNvPr>
              <p:cNvSpPr/>
              <p:nvPr/>
            </p:nvSpPr>
            <p:spPr>
              <a:xfrm>
                <a:off x="5531680" y="231461"/>
                <a:ext cx="616379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3904FB62-8D1C-4188-B919-08BAC7647E63}"/>
                  </a:ext>
                </a:extLst>
              </p:cNvPr>
              <p:cNvSpPr/>
              <p:nvPr/>
            </p:nvSpPr>
            <p:spPr>
              <a:xfrm>
                <a:off x="4920615" y="231460"/>
                <a:ext cx="609758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/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ECFC3E7D-C017-4736-8AA0-1DC7B1247BC2}"/>
                  </a:ext>
                </a:extLst>
              </p:cNvPr>
              <p:cNvGrpSpPr/>
              <p:nvPr/>
            </p:nvGrpSpPr>
            <p:grpSpPr>
              <a:xfrm>
                <a:off x="196840" y="230702"/>
                <a:ext cx="11798319" cy="5581685"/>
                <a:chOff x="196840" y="178866"/>
                <a:chExt cx="11798319" cy="5581685"/>
              </a:xfrm>
            </p:grpSpPr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EB387D63-88F2-47F5-BD4C-0AA88F14F266}"/>
                    </a:ext>
                  </a:extLst>
                </p:cNvPr>
                <p:cNvSpPr/>
                <p:nvPr/>
              </p:nvSpPr>
              <p:spPr>
                <a:xfrm>
                  <a:off x="10602057" y="5017603"/>
                  <a:ext cx="1391920" cy="371474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r>
                    <a:rPr lang="en-US"/>
                    <a:t>Con</a:t>
                  </a:r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1A7208FB-BE20-4813-8D0B-B212E3BA1319}"/>
                    </a:ext>
                  </a:extLst>
                </p:cNvPr>
                <p:cNvSpPr/>
                <p:nvPr/>
              </p:nvSpPr>
              <p:spPr>
                <a:xfrm>
                  <a:off x="11700587" y="4020827"/>
                  <a:ext cx="294507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F765B4A0-1A64-4D77-98B5-D343B2C95C79}"/>
                    </a:ext>
                  </a:extLst>
                </p:cNvPr>
                <p:cNvSpPr/>
                <p:nvPr/>
              </p:nvSpPr>
              <p:spPr>
                <a:xfrm>
                  <a:off x="11084547" y="4020826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1FC0FCB3-6DC4-47F7-97FF-CDF3279FA57A}"/>
                    </a:ext>
                  </a:extLst>
                </p:cNvPr>
                <p:cNvSpPr/>
                <p:nvPr/>
              </p:nvSpPr>
              <p:spPr>
                <a:xfrm>
                  <a:off x="10467642" y="4020827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B9991883-A9DD-4462-9E27-F7ECD63E1C7E}"/>
                    </a:ext>
                  </a:extLst>
                </p:cNvPr>
                <p:cNvSpPr/>
                <p:nvPr/>
              </p:nvSpPr>
              <p:spPr>
                <a:xfrm>
                  <a:off x="9851078" y="4020827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E3D0148-50A3-4A17-89E0-A545F539447F}"/>
                    </a:ext>
                  </a:extLst>
                </p:cNvPr>
                <p:cNvSpPr/>
                <p:nvPr/>
              </p:nvSpPr>
              <p:spPr>
                <a:xfrm>
                  <a:off x="9234437" y="4020826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86513DA0-6793-447F-B12F-5D02AC2A9885}"/>
                    </a:ext>
                  </a:extLst>
                </p:cNvPr>
                <p:cNvSpPr/>
                <p:nvPr/>
              </p:nvSpPr>
              <p:spPr>
                <a:xfrm>
                  <a:off x="8618397" y="402082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C4A06E6A-892A-47A2-A215-82CD7B01A20B}"/>
                    </a:ext>
                  </a:extLst>
                </p:cNvPr>
                <p:cNvSpPr/>
                <p:nvPr/>
              </p:nvSpPr>
              <p:spPr>
                <a:xfrm>
                  <a:off x="8001492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58CACD60-B161-4874-B7F8-1A8EC6136A3B}"/>
                    </a:ext>
                  </a:extLst>
                </p:cNvPr>
                <p:cNvSpPr/>
                <p:nvPr/>
              </p:nvSpPr>
              <p:spPr>
                <a:xfrm>
                  <a:off x="7384928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A49CC209-422D-47F6-A740-EC8D9BED8D00}"/>
                    </a:ext>
                  </a:extLst>
                </p:cNvPr>
                <p:cNvSpPr/>
                <p:nvPr/>
              </p:nvSpPr>
              <p:spPr>
                <a:xfrm>
                  <a:off x="8618527" y="463720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70E694B0-BDFA-4D94-8CD9-2396B840EF8C}"/>
                    </a:ext>
                  </a:extLst>
                </p:cNvPr>
                <p:cNvSpPr/>
                <p:nvPr/>
              </p:nvSpPr>
              <p:spPr>
                <a:xfrm>
                  <a:off x="8001622" y="4637203"/>
                  <a:ext cx="62130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46956D80-8ED5-4FC9-BF5F-877A8CF6E478}"/>
                    </a:ext>
                  </a:extLst>
                </p:cNvPr>
                <p:cNvSpPr/>
                <p:nvPr/>
              </p:nvSpPr>
              <p:spPr>
                <a:xfrm>
                  <a:off x="7383746" y="4637203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DFC8AAAE-3E58-4743-BE91-BED1C1393E3C}"/>
                    </a:ext>
                  </a:extLst>
                </p:cNvPr>
                <p:cNvSpPr/>
                <p:nvPr/>
              </p:nvSpPr>
              <p:spPr>
                <a:xfrm>
                  <a:off x="11700522" y="2788066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52239D5E-A2C8-4BF0-8B12-0A492D309708}"/>
                    </a:ext>
                  </a:extLst>
                </p:cNvPr>
                <p:cNvSpPr/>
                <p:nvPr/>
              </p:nvSpPr>
              <p:spPr>
                <a:xfrm>
                  <a:off x="1108448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E78628AE-4571-4298-A9BB-AE5AFADAA360}"/>
                    </a:ext>
                  </a:extLst>
                </p:cNvPr>
                <p:cNvSpPr/>
                <p:nvPr/>
              </p:nvSpPr>
              <p:spPr>
                <a:xfrm>
                  <a:off x="10467577" y="278806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C403C10A-39BC-4D41-8F81-D9DAB0EB47EC}"/>
                    </a:ext>
                  </a:extLst>
                </p:cNvPr>
                <p:cNvSpPr/>
                <p:nvPr/>
              </p:nvSpPr>
              <p:spPr>
                <a:xfrm>
                  <a:off x="9851013" y="278806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F946C5D9-764A-4F09-A4FF-79B119684F51}"/>
                    </a:ext>
                  </a:extLst>
                </p:cNvPr>
                <p:cNvSpPr/>
                <p:nvPr/>
              </p:nvSpPr>
              <p:spPr>
                <a:xfrm>
                  <a:off x="923437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3" name="Rectangle 342">
                  <a:extLst>
                    <a:ext uri="{FF2B5EF4-FFF2-40B4-BE49-F238E27FC236}">
                      <a16:creationId xmlns:a16="http://schemas.microsoft.com/office/drawing/2014/main" id="{9787C5DA-2072-4BCD-937E-64E21B3BAAB0}"/>
                    </a:ext>
                  </a:extLst>
                </p:cNvPr>
                <p:cNvSpPr/>
                <p:nvPr/>
              </p:nvSpPr>
              <p:spPr>
                <a:xfrm>
                  <a:off x="8618332" y="278806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E051562A-62C2-4DB6-88D9-271CAD179E0D}"/>
                    </a:ext>
                  </a:extLst>
                </p:cNvPr>
                <p:cNvSpPr/>
                <p:nvPr/>
              </p:nvSpPr>
              <p:spPr>
                <a:xfrm>
                  <a:off x="8001427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B2BDD9ED-E323-4AB9-9767-FBD84CBDAFEF}"/>
                    </a:ext>
                  </a:extLst>
                </p:cNvPr>
                <p:cNvSpPr/>
                <p:nvPr/>
              </p:nvSpPr>
              <p:spPr>
                <a:xfrm>
                  <a:off x="7384863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C32D430D-F45B-4984-BF49-753DD9373E63}"/>
                    </a:ext>
                  </a:extLst>
                </p:cNvPr>
                <p:cNvSpPr/>
                <p:nvPr/>
              </p:nvSpPr>
              <p:spPr>
                <a:xfrm>
                  <a:off x="11700652" y="3404444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535E9FC3-08A1-4D51-BA96-D960B107D5F5}"/>
                    </a:ext>
                  </a:extLst>
                </p:cNvPr>
                <p:cNvSpPr/>
                <p:nvPr/>
              </p:nvSpPr>
              <p:spPr>
                <a:xfrm>
                  <a:off x="1108461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5225CAD7-7FA9-490D-9BFE-73DE02EC8181}"/>
                    </a:ext>
                  </a:extLst>
                </p:cNvPr>
                <p:cNvSpPr/>
                <p:nvPr/>
              </p:nvSpPr>
              <p:spPr>
                <a:xfrm>
                  <a:off x="10467707" y="340444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72284C2A-5845-4786-962B-8C2E364E78C1}"/>
                    </a:ext>
                  </a:extLst>
                </p:cNvPr>
                <p:cNvSpPr/>
                <p:nvPr/>
              </p:nvSpPr>
              <p:spPr>
                <a:xfrm>
                  <a:off x="9851143" y="340444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E9894305-2021-4D5E-9CD6-0005B3FE86C5}"/>
                    </a:ext>
                  </a:extLst>
                </p:cNvPr>
                <p:cNvSpPr/>
                <p:nvPr/>
              </p:nvSpPr>
              <p:spPr>
                <a:xfrm>
                  <a:off x="923450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DFB2BC3B-A489-4CFD-B0B5-E56DDA0B2808}"/>
                    </a:ext>
                  </a:extLst>
                </p:cNvPr>
                <p:cNvSpPr/>
                <p:nvPr/>
              </p:nvSpPr>
              <p:spPr>
                <a:xfrm>
                  <a:off x="8618462" y="340444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12D0D69A-110E-490E-8F58-127C97326B04}"/>
                    </a:ext>
                  </a:extLst>
                </p:cNvPr>
                <p:cNvSpPr/>
                <p:nvPr/>
              </p:nvSpPr>
              <p:spPr>
                <a:xfrm>
                  <a:off x="8001557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9FAA0128-39EC-421E-9FED-683D2C192A9F}"/>
                    </a:ext>
                  </a:extLst>
                </p:cNvPr>
                <p:cNvSpPr/>
                <p:nvPr/>
              </p:nvSpPr>
              <p:spPr>
                <a:xfrm>
                  <a:off x="7384993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1938B0EC-F0CE-4EB6-A123-DCB2418CC586}"/>
                    </a:ext>
                  </a:extLst>
                </p:cNvPr>
                <p:cNvSpPr/>
                <p:nvPr/>
              </p:nvSpPr>
              <p:spPr>
                <a:xfrm>
                  <a:off x="8617806" y="5253579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CA0005D7-2AF3-47E9-A9A7-632BF916B36D}"/>
                    </a:ext>
                  </a:extLst>
                </p:cNvPr>
                <p:cNvSpPr/>
                <p:nvPr/>
              </p:nvSpPr>
              <p:spPr>
                <a:xfrm>
                  <a:off x="8000901" y="525358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221C1974-5172-4E07-97CB-16629BD9614A}"/>
                    </a:ext>
                  </a:extLst>
                </p:cNvPr>
                <p:cNvSpPr/>
                <p:nvPr/>
              </p:nvSpPr>
              <p:spPr>
                <a:xfrm>
                  <a:off x="7384337" y="5253580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86AF26DF-5D86-47A3-BEAB-227CA56159CF}"/>
                    </a:ext>
                  </a:extLst>
                </p:cNvPr>
                <p:cNvSpPr/>
                <p:nvPr/>
              </p:nvSpPr>
              <p:spPr>
                <a:xfrm>
                  <a:off x="11699470" y="2178553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513DAF9B-849E-4027-90ED-2BB2B11A3C3A}"/>
                    </a:ext>
                  </a:extLst>
                </p:cNvPr>
                <p:cNvSpPr/>
                <p:nvPr/>
              </p:nvSpPr>
              <p:spPr>
                <a:xfrm>
                  <a:off x="1108343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396DE8F-CA44-439C-9A3A-5D3C0ABF8894}"/>
                    </a:ext>
                  </a:extLst>
                </p:cNvPr>
                <p:cNvSpPr/>
                <p:nvPr/>
              </p:nvSpPr>
              <p:spPr>
                <a:xfrm>
                  <a:off x="10466525" y="217855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EC0A795-062A-4E76-B962-4A4A0E582F56}"/>
                    </a:ext>
                  </a:extLst>
                </p:cNvPr>
                <p:cNvSpPr/>
                <p:nvPr/>
              </p:nvSpPr>
              <p:spPr>
                <a:xfrm>
                  <a:off x="9849961" y="217855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95E294BD-651C-4FD7-BE9F-17E74F83862A}"/>
                    </a:ext>
                  </a:extLst>
                </p:cNvPr>
                <p:cNvSpPr/>
                <p:nvPr/>
              </p:nvSpPr>
              <p:spPr>
                <a:xfrm>
                  <a:off x="923332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0399577B-AACB-4708-8BF8-5FD5829BF9E5}"/>
                    </a:ext>
                  </a:extLst>
                </p:cNvPr>
                <p:cNvSpPr/>
                <p:nvPr/>
              </p:nvSpPr>
              <p:spPr>
                <a:xfrm>
                  <a:off x="8617280" y="217855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12D38810-7A10-425D-81F3-552915371D77}"/>
                    </a:ext>
                  </a:extLst>
                </p:cNvPr>
                <p:cNvSpPr/>
                <p:nvPr/>
              </p:nvSpPr>
              <p:spPr>
                <a:xfrm>
                  <a:off x="8000375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D8238952-8AA1-40CA-9A01-EDFD7F059B10}"/>
                    </a:ext>
                  </a:extLst>
                </p:cNvPr>
                <p:cNvSpPr/>
                <p:nvPr/>
              </p:nvSpPr>
              <p:spPr>
                <a:xfrm>
                  <a:off x="7383811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177161DD-5113-4E0B-8004-FA41DDC10C03}"/>
                    </a:ext>
                  </a:extLst>
                </p:cNvPr>
                <p:cNvSpPr/>
                <p:nvPr/>
              </p:nvSpPr>
              <p:spPr>
                <a:xfrm>
                  <a:off x="11699405" y="945793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BDB1C23F-9308-4AD2-8416-4C663756F419}"/>
                    </a:ext>
                  </a:extLst>
                </p:cNvPr>
                <p:cNvSpPr/>
                <p:nvPr/>
              </p:nvSpPr>
              <p:spPr>
                <a:xfrm>
                  <a:off x="1108336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AA5B88A6-5E89-40AD-8FEA-032A6226E88B}"/>
                    </a:ext>
                  </a:extLst>
                </p:cNvPr>
                <p:cNvSpPr/>
                <p:nvPr/>
              </p:nvSpPr>
              <p:spPr>
                <a:xfrm>
                  <a:off x="10466460" y="94579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A685686E-AB75-4C80-9A8B-070C12921D31}"/>
                    </a:ext>
                  </a:extLst>
                </p:cNvPr>
                <p:cNvSpPr/>
                <p:nvPr/>
              </p:nvSpPr>
              <p:spPr>
                <a:xfrm>
                  <a:off x="9849896" y="94579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C43FB21F-710E-49B0-BF9B-0A02A230AFD1}"/>
                    </a:ext>
                  </a:extLst>
                </p:cNvPr>
                <p:cNvSpPr/>
                <p:nvPr/>
              </p:nvSpPr>
              <p:spPr>
                <a:xfrm>
                  <a:off x="923325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933C07B2-8008-4C10-B3D2-37461D047855}"/>
                    </a:ext>
                  </a:extLst>
                </p:cNvPr>
                <p:cNvSpPr/>
                <p:nvPr/>
              </p:nvSpPr>
              <p:spPr>
                <a:xfrm>
                  <a:off x="8617215" y="94579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D8721016-4D53-4052-9F91-152FC8FAC4BD}"/>
                    </a:ext>
                  </a:extLst>
                </p:cNvPr>
                <p:cNvSpPr/>
                <p:nvPr/>
              </p:nvSpPr>
              <p:spPr>
                <a:xfrm>
                  <a:off x="8000310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FA1E99C4-3318-413F-9E2F-F5B8A0606C93}"/>
                    </a:ext>
                  </a:extLst>
                </p:cNvPr>
                <p:cNvSpPr/>
                <p:nvPr/>
              </p:nvSpPr>
              <p:spPr>
                <a:xfrm>
                  <a:off x="7383746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97DCF233-7643-4B5F-BFF6-91DA959ECA14}"/>
                    </a:ext>
                  </a:extLst>
                </p:cNvPr>
                <p:cNvSpPr/>
                <p:nvPr/>
              </p:nvSpPr>
              <p:spPr>
                <a:xfrm>
                  <a:off x="11699535" y="1562171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029EF63C-942E-41F7-A3ED-8672344DC687}"/>
                    </a:ext>
                  </a:extLst>
                </p:cNvPr>
                <p:cNvSpPr/>
                <p:nvPr/>
              </p:nvSpPr>
              <p:spPr>
                <a:xfrm>
                  <a:off x="1108349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40D7AEC-FDA4-4D13-AF96-8432106BAF10}"/>
                    </a:ext>
                  </a:extLst>
                </p:cNvPr>
                <p:cNvSpPr/>
                <p:nvPr/>
              </p:nvSpPr>
              <p:spPr>
                <a:xfrm>
                  <a:off x="10466590" y="156217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50339530-D0A7-48E8-9DAD-C31D2A6EE885}"/>
                    </a:ext>
                  </a:extLst>
                </p:cNvPr>
                <p:cNvSpPr/>
                <p:nvPr/>
              </p:nvSpPr>
              <p:spPr>
                <a:xfrm>
                  <a:off x="9850026" y="156217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C9E8715F-4FAF-421C-A6E1-98B249C06833}"/>
                    </a:ext>
                  </a:extLst>
                </p:cNvPr>
                <p:cNvSpPr/>
                <p:nvPr/>
              </p:nvSpPr>
              <p:spPr>
                <a:xfrm>
                  <a:off x="923338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8ED0A057-0117-483C-AD32-9AD559AC0956}"/>
                    </a:ext>
                  </a:extLst>
                </p:cNvPr>
                <p:cNvSpPr/>
                <p:nvPr/>
              </p:nvSpPr>
              <p:spPr>
                <a:xfrm>
                  <a:off x="8617345" y="1562169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52A86F71-B878-42E0-91B8-A3CD722AC92F}"/>
                    </a:ext>
                  </a:extLst>
                </p:cNvPr>
                <p:cNvSpPr/>
                <p:nvPr/>
              </p:nvSpPr>
              <p:spPr>
                <a:xfrm>
                  <a:off x="8000440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8AE83A8D-2FAA-40BE-94AF-32348806298A}"/>
                    </a:ext>
                  </a:extLst>
                </p:cNvPr>
                <p:cNvSpPr/>
                <p:nvPr/>
              </p:nvSpPr>
              <p:spPr>
                <a:xfrm>
                  <a:off x="7383876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521C642D-52B6-49FE-8EA3-593DF1980393}"/>
                    </a:ext>
                  </a:extLst>
                </p:cNvPr>
                <p:cNvSpPr/>
                <p:nvPr/>
              </p:nvSpPr>
              <p:spPr>
                <a:xfrm>
                  <a:off x="11698223" y="179537"/>
                  <a:ext cx="29555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EBB74CE2-00BE-4FBB-BE9D-2C729E4DDD44}"/>
                    </a:ext>
                  </a:extLst>
                </p:cNvPr>
                <p:cNvSpPr/>
                <p:nvPr/>
              </p:nvSpPr>
              <p:spPr>
                <a:xfrm>
                  <a:off x="11083235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8004820A-1DA3-4A32-B9FA-A850E8A01687}"/>
                    </a:ext>
                  </a:extLst>
                </p:cNvPr>
                <p:cNvSpPr/>
                <p:nvPr/>
              </p:nvSpPr>
              <p:spPr>
                <a:xfrm>
                  <a:off x="10466330" y="17953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DBD66C28-0433-484F-A24D-B6CAB98BB2E7}"/>
                    </a:ext>
                  </a:extLst>
                </p:cNvPr>
                <p:cNvSpPr/>
                <p:nvPr/>
              </p:nvSpPr>
              <p:spPr>
                <a:xfrm>
                  <a:off x="9849766" y="17953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370FCA8-320D-4479-9F86-6507372493C6}"/>
                    </a:ext>
                  </a:extLst>
                </p:cNvPr>
                <p:cNvSpPr/>
                <p:nvPr/>
              </p:nvSpPr>
              <p:spPr>
                <a:xfrm>
                  <a:off x="9233125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38B11180-2770-444A-A93C-643DCA85EA7A}"/>
                    </a:ext>
                  </a:extLst>
                </p:cNvPr>
                <p:cNvSpPr/>
                <p:nvPr/>
              </p:nvSpPr>
              <p:spPr>
                <a:xfrm>
                  <a:off x="8617085" y="179535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73FBF061-925B-45FB-BA7C-EEBDA6380CFC}"/>
                    </a:ext>
                  </a:extLst>
                </p:cNvPr>
                <p:cNvSpPr/>
                <p:nvPr/>
              </p:nvSpPr>
              <p:spPr>
                <a:xfrm>
                  <a:off x="8000180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3D1F59C0-56A1-4C0A-9FDD-489B2C7B474B}"/>
                    </a:ext>
                  </a:extLst>
                </p:cNvPr>
                <p:cNvSpPr/>
                <p:nvPr/>
              </p:nvSpPr>
              <p:spPr>
                <a:xfrm>
                  <a:off x="7383616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E8B5A75C-E318-4F8F-B060-8E95AF9DE147}"/>
                    </a:ext>
                  </a:extLst>
                </p:cNvPr>
                <p:cNvSpPr/>
                <p:nvPr/>
              </p:nvSpPr>
              <p:spPr>
                <a:xfrm>
                  <a:off x="11699405" y="336275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526A85FC-8686-41EB-B7AD-CB7216EF9376}"/>
                    </a:ext>
                  </a:extLst>
                </p:cNvPr>
                <p:cNvSpPr/>
                <p:nvPr/>
              </p:nvSpPr>
              <p:spPr>
                <a:xfrm>
                  <a:off x="1108336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429154DF-0AE7-4843-AFB9-D92D64E8B5CB}"/>
                    </a:ext>
                  </a:extLst>
                </p:cNvPr>
                <p:cNvSpPr/>
                <p:nvPr/>
              </p:nvSpPr>
              <p:spPr>
                <a:xfrm>
                  <a:off x="10466460" y="33627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2" name="Rectangle 391">
                  <a:extLst>
                    <a:ext uri="{FF2B5EF4-FFF2-40B4-BE49-F238E27FC236}">
                      <a16:creationId xmlns:a16="http://schemas.microsoft.com/office/drawing/2014/main" id="{D226C01E-68FE-4A09-8489-0B2625288C3B}"/>
                    </a:ext>
                  </a:extLst>
                </p:cNvPr>
                <p:cNvSpPr/>
                <p:nvPr/>
              </p:nvSpPr>
              <p:spPr>
                <a:xfrm>
                  <a:off x="9849896" y="33627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672B8442-4B27-4D99-9BE9-3FCBFA2B79DE}"/>
                    </a:ext>
                  </a:extLst>
                </p:cNvPr>
                <p:cNvSpPr/>
                <p:nvPr/>
              </p:nvSpPr>
              <p:spPr>
                <a:xfrm>
                  <a:off x="923325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2E0976E2-00F3-4E04-941E-6F0E5EBA295E}"/>
                    </a:ext>
                  </a:extLst>
                </p:cNvPr>
                <p:cNvSpPr/>
                <p:nvPr/>
              </p:nvSpPr>
              <p:spPr>
                <a:xfrm>
                  <a:off x="8617215" y="3362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5" name="Rectangle 394">
                  <a:extLst>
                    <a:ext uri="{FF2B5EF4-FFF2-40B4-BE49-F238E27FC236}">
                      <a16:creationId xmlns:a16="http://schemas.microsoft.com/office/drawing/2014/main" id="{67B31580-737B-460A-8F4D-003C1E6A6B4D}"/>
                    </a:ext>
                  </a:extLst>
                </p:cNvPr>
                <p:cNvSpPr/>
                <p:nvPr/>
              </p:nvSpPr>
              <p:spPr>
                <a:xfrm>
                  <a:off x="8000310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9E8CE265-3D17-4FC7-8C28-C1849C4E1289}"/>
                    </a:ext>
                  </a:extLst>
                </p:cNvPr>
                <p:cNvSpPr/>
                <p:nvPr/>
              </p:nvSpPr>
              <p:spPr>
                <a:xfrm>
                  <a:off x="7383746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433B1540-467D-4125-BEC7-C74F96ADE53E}"/>
                    </a:ext>
                  </a:extLst>
                </p:cNvPr>
                <p:cNvSpPr/>
                <p:nvPr/>
              </p:nvSpPr>
              <p:spPr>
                <a:xfrm>
                  <a:off x="6767242" y="402082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961452C9-BF3E-40A2-A1D4-A09D215D72DA}"/>
                    </a:ext>
                  </a:extLst>
                </p:cNvPr>
                <p:cNvSpPr/>
                <p:nvPr/>
              </p:nvSpPr>
              <p:spPr>
                <a:xfrm>
                  <a:off x="6150337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A0EAC03E-0C99-4367-8704-8C244CC1A70A}"/>
                    </a:ext>
                  </a:extLst>
                </p:cNvPr>
                <p:cNvSpPr/>
                <p:nvPr/>
              </p:nvSpPr>
              <p:spPr>
                <a:xfrm>
                  <a:off x="5533773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3D842489-BA38-4920-AF85-E1280A388049}"/>
                    </a:ext>
                  </a:extLst>
                </p:cNvPr>
                <p:cNvSpPr/>
                <p:nvPr/>
              </p:nvSpPr>
              <p:spPr>
                <a:xfrm>
                  <a:off x="6767372" y="463720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F3753ACA-C8B1-47C9-812B-56FEC44D2109}"/>
                    </a:ext>
                  </a:extLst>
                </p:cNvPr>
                <p:cNvSpPr/>
                <p:nvPr/>
              </p:nvSpPr>
              <p:spPr>
                <a:xfrm>
                  <a:off x="6150467" y="463720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C22931DF-713B-44C3-9A11-6E4CD8227F99}"/>
                    </a:ext>
                  </a:extLst>
                </p:cNvPr>
                <p:cNvSpPr/>
                <p:nvPr/>
              </p:nvSpPr>
              <p:spPr>
                <a:xfrm>
                  <a:off x="5532591" y="4637203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B2F5C540-408E-43C8-9FC3-73B619F71CF8}"/>
                    </a:ext>
                  </a:extLst>
                </p:cNvPr>
                <p:cNvSpPr/>
                <p:nvPr/>
              </p:nvSpPr>
              <p:spPr>
                <a:xfrm>
                  <a:off x="6767177" y="278806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4061963-D534-4AC9-9512-8FC333494D81}"/>
                    </a:ext>
                  </a:extLst>
                </p:cNvPr>
                <p:cNvSpPr/>
                <p:nvPr/>
              </p:nvSpPr>
              <p:spPr>
                <a:xfrm>
                  <a:off x="615027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C521C37-B8CC-477E-96D1-0CE6A2809802}"/>
                    </a:ext>
                  </a:extLst>
                </p:cNvPr>
                <p:cNvSpPr/>
                <p:nvPr/>
              </p:nvSpPr>
              <p:spPr>
                <a:xfrm>
                  <a:off x="5533708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EEDC1D85-EEF1-421A-B1B3-F4744AFF4C58}"/>
                    </a:ext>
                  </a:extLst>
                </p:cNvPr>
                <p:cNvSpPr/>
                <p:nvPr/>
              </p:nvSpPr>
              <p:spPr>
                <a:xfrm>
                  <a:off x="6767307" y="340444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411E5B6A-9A7D-4133-9E48-1C5F752F13A2}"/>
                    </a:ext>
                  </a:extLst>
                </p:cNvPr>
                <p:cNvSpPr/>
                <p:nvPr/>
              </p:nvSpPr>
              <p:spPr>
                <a:xfrm>
                  <a:off x="615040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2BBB74D5-D216-4289-B092-325CED3AFC36}"/>
                    </a:ext>
                  </a:extLst>
                </p:cNvPr>
                <p:cNvSpPr/>
                <p:nvPr/>
              </p:nvSpPr>
              <p:spPr>
                <a:xfrm>
                  <a:off x="5533838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09" name="Rectangle 408">
                  <a:extLst>
                    <a:ext uri="{FF2B5EF4-FFF2-40B4-BE49-F238E27FC236}">
                      <a16:creationId xmlns:a16="http://schemas.microsoft.com/office/drawing/2014/main" id="{A8FB7F17-1FBD-4C08-A4C0-77EC15475B38}"/>
                    </a:ext>
                  </a:extLst>
                </p:cNvPr>
                <p:cNvSpPr/>
                <p:nvPr/>
              </p:nvSpPr>
              <p:spPr>
                <a:xfrm>
                  <a:off x="6766651" y="5253579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0" name="Rectangle 409">
                  <a:extLst>
                    <a:ext uri="{FF2B5EF4-FFF2-40B4-BE49-F238E27FC236}">
                      <a16:creationId xmlns:a16="http://schemas.microsoft.com/office/drawing/2014/main" id="{69FF4C61-84C2-4EC2-846C-68B123E35409}"/>
                    </a:ext>
                  </a:extLst>
                </p:cNvPr>
                <p:cNvSpPr/>
                <p:nvPr/>
              </p:nvSpPr>
              <p:spPr>
                <a:xfrm>
                  <a:off x="6149746" y="525358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8E5F6FB8-1D5D-4A38-9C37-9CBB6B177828}"/>
                    </a:ext>
                  </a:extLst>
                </p:cNvPr>
                <p:cNvSpPr/>
                <p:nvPr/>
              </p:nvSpPr>
              <p:spPr>
                <a:xfrm>
                  <a:off x="5533182" y="5253580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BCCBE571-1066-434F-A4F9-E8F4FD1B0472}"/>
                    </a:ext>
                  </a:extLst>
                </p:cNvPr>
                <p:cNvSpPr/>
                <p:nvPr/>
              </p:nvSpPr>
              <p:spPr>
                <a:xfrm>
                  <a:off x="6766125" y="217855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FE1DD9E4-5792-4474-A394-0ABFBCCA0BEA}"/>
                    </a:ext>
                  </a:extLst>
                </p:cNvPr>
                <p:cNvSpPr/>
                <p:nvPr/>
              </p:nvSpPr>
              <p:spPr>
                <a:xfrm>
                  <a:off x="614922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73A5BBA6-27EB-4B8C-BA54-18902FAFC175}"/>
                    </a:ext>
                  </a:extLst>
                </p:cNvPr>
                <p:cNvSpPr/>
                <p:nvPr/>
              </p:nvSpPr>
              <p:spPr>
                <a:xfrm>
                  <a:off x="5532656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5" name="Rectangle 414">
                  <a:extLst>
                    <a:ext uri="{FF2B5EF4-FFF2-40B4-BE49-F238E27FC236}">
                      <a16:creationId xmlns:a16="http://schemas.microsoft.com/office/drawing/2014/main" id="{EB185E1D-CBC1-4B06-B0E2-197E42B52D5E}"/>
                    </a:ext>
                  </a:extLst>
                </p:cNvPr>
                <p:cNvSpPr/>
                <p:nvPr/>
              </p:nvSpPr>
              <p:spPr>
                <a:xfrm>
                  <a:off x="6766060" y="94579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121D52A3-D4B1-4A37-B824-E8070D75A3AA}"/>
                    </a:ext>
                  </a:extLst>
                </p:cNvPr>
                <p:cNvSpPr/>
                <p:nvPr/>
              </p:nvSpPr>
              <p:spPr>
                <a:xfrm>
                  <a:off x="614915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7" name="Rectangle 416">
                  <a:extLst>
                    <a:ext uri="{FF2B5EF4-FFF2-40B4-BE49-F238E27FC236}">
                      <a16:creationId xmlns:a16="http://schemas.microsoft.com/office/drawing/2014/main" id="{8A382E50-027C-46F5-8B95-363B7B0E4EFF}"/>
                    </a:ext>
                  </a:extLst>
                </p:cNvPr>
                <p:cNvSpPr/>
                <p:nvPr/>
              </p:nvSpPr>
              <p:spPr>
                <a:xfrm>
                  <a:off x="5532591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8" name="Rectangle 417">
                  <a:extLst>
                    <a:ext uri="{FF2B5EF4-FFF2-40B4-BE49-F238E27FC236}">
                      <a16:creationId xmlns:a16="http://schemas.microsoft.com/office/drawing/2014/main" id="{9BC21B2C-D7D9-42E4-9DAF-51873141990B}"/>
                    </a:ext>
                  </a:extLst>
                </p:cNvPr>
                <p:cNvSpPr/>
                <p:nvPr/>
              </p:nvSpPr>
              <p:spPr>
                <a:xfrm>
                  <a:off x="6766190" y="1562169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19" name="Rectangle 418">
                  <a:extLst>
                    <a:ext uri="{FF2B5EF4-FFF2-40B4-BE49-F238E27FC236}">
                      <a16:creationId xmlns:a16="http://schemas.microsoft.com/office/drawing/2014/main" id="{1F384B85-E1CF-4AC7-8A46-1906B95AEF1F}"/>
                    </a:ext>
                  </a:extLst>
                </p:cNvPr>
                <p:cNvSpPr/>
                <p:nvPr/>
              </p:nvSpPr>
              <p:spPr>
                <a:xfrm>
                  <a:off x="614928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0" name="Rectangle 419">
                  <a:extLst>
                    <a:ext uri="{FF2B5EF4-FFF2-40B4-BE49-F238E27FC236}">
                      <a16:creationId xmlns:a16="http://schemas.microsoft.com/office/drawing/2014/main" id="{5582D65E-B6B7-48DF-B3D9-31C4D3B2173D}"/>
                    </a:ext>
                  </a:extLst>
                </p:cNvPr>
                <p:cNvSpPr/>
                <p:nvPr/>
              </p:nvSpPr>
              <p:spPr>
                <a:xfrm>
                  <a:off x="5532721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B04E7423-1F14-499F-9420-F54F53F72157}"/>
                    </a:ext>
                  </a:extLst>
                </p:cNvPr>
                <p:cNvSpPr/>
                <p:nvPr/>
              </p:nvSpPr>
              <p:spPr>
                <a:xfrm>
                  <a:off x="6765930" y="179535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2" name="Rectangle 421">
                  <a:extLst>
                    <a:ext uri="{FF2B5EF4-FFF2-40B4-BE49-F238E27FC236}">
                      <a16:creationId xmlns:a16="http://schemas.microsoft.com/office/drawing/2014/main" id="{C15A1422-1BCF-4E8A-8D90-915BB54EB53C}"/>
                    </a:ext>
                  </a:extLst>
                </p:cNvPr>
                <p:cNvSpPr/>
                <p:nvPr/>
              </p:nvSpPr>
              <p:spPr>
                <a:xfrm>
                  <a:off x="6766060" y="3362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3" name="Rectangle 422">
                  <a:extLst>
                    <a:ext uri="{FF2B5EF4-FFF2-40B4-BE49-F238E27FC236}">
                      <a16:creationId xmlns:a16="http://schemas.microsoft.com/office/drawing/2014/main" id="{61E32643-65ED-428C-9A53-1785F13DBC69}"/>
                    </a:ext>
                  </a:extLst>
                </p:cNvPr>
                <p:cNvSpPr/>
                <p:nvPr/>
              </p:nvSpPr>
              <p:spPr>
                <a:xfrm>
                  <a:off x="614915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4" name="Rectangle 423">
                  <a:extLst>
                    <a:ext uri="{FF2B5EF4-FFF2-40B4-BE49-F238E27FC236}">
                      <a16:creationId xmlns:a16="http://schemas.microsoft.com/office/drawing/2014/main" id="{860683AB-5F27-42A5-B713-3EF31758345C}"/>
                    </a:ext>
                  </a:extLst>
                </p:cNvPr>
                <p:cNvSpPr/>
                <p:nvPr/>
              </p:nvSpPr>
              <p:spPr>
                <a:xfrm>
                  <a:off x="5532591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5" name="Rectangle 424">
                  <a:extLst>
                    <a:ext uri="{FF2B5EF4-FFF2-40B4-BE49-F238E27FC236}">
                      <a16:creationId xmlns:a16="http://schemas.microsoft.com/office/drawing/2014/main" id="{6611047B-AE17-4718-8063-7DFB8C2F4559}"/>
                    </a:ext>
                  </a:extLst>
                </p:cNvPr>
                <p:cNvSpPr/>
                <p:nvPr/>
              </p:nvSpPr>
              <p:spPr>
                <a:xfrm>
                  <a:off x="4921933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39B03B8F-C462-4636-9354-9115A22A2549}"/>
                    </a:ext>
                  </a:extLst>
                </p:cNvPr>
                <p:cNvSpPr/>
                <p:nvPr/>
              </p:nvSpPr>
              <p:spPr>
                <a:xfrm>
                  <a:off x="4305028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366E8375-0254-4FA4-9340-8EA767B56538}"/>
                    </a:ext>
                  </a:extLst>
                </p:cNvPr>
                <p:cNvSpPr/>
                <p:nvPr/>
              </p:nvSpPr>
              <p:spPr>
                <a:xfrm>
                  <a:off x="3688464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72C970C1-87D8-4A6F-BD56-57C99A1D736B}"/>
                    </a:ext>
                  </a:extLst>
                </p:cNvPr>
                <p:cNvSpPr/>
                <p:nvPr/>
              </p:nvSpPr>
              <p:spPr>
                <a:xfrm>
                  <a:off x="4921869" y="4636533"/>
                  <a:ext cx="616574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46F39DC1-3E4F-42FC-805A-60C43D2BDA2D}"/>
                    </a:ext>
                  </a:extLst>
                </p:cNvPr>
                <p:cNvSpPr/>
                <p:nvPr/>
              </p:nvSpPr>
              <p:spPr>
                <a:xfrm>
                  <a:off x="4305158" y="4636534"/>
                  <a:ext cx="614863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A5ED202F-EA1D-4321-AF6C-E25C0153D1E4}"/>
                    </a:ext>
                  </a:extLst>
                </p:cNvPr>
                <p:cNvSpPr/>
                <p:nvPr/>
              </p:nvSpPr>
              <p:spPr>
                <a:xfrm>
                  <a:off x="3687282" y="4636534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3200861-F68C-437B-816B-6E85126A1098}"/>
                    </a:ext>
                  </a:extLst>
                </p:cNvPr>
                <p:cNvSpPr/>
                <p:nvPr/>
              </p:nvSpPr>
              <p:spPr>
                <a:xfrm>
                  <a:off x="4921868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DEF909CC-8722-4FC0-9E77-7C5B0BA64570}"/>
                    </a:ext>
                  </a:extLst>
                </p:cNvPr>
                <p:cNvSpPr/>
                <p:nvPr/>
              </p:nvSpPr>
              <p:spPr>
                <a:xfrm>
                  <a:off x="4304963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3" name="Rectangle 432">
                  <a:extLst>
                    <a:ext uri="{FF2B5EF4-FFF2-40B4-BE49-F238E27FC236}">
                      <a16:creationId xmlns:a16="http://schemas.microsoft.com/office/drawing/2014/main" id="{6D6BF219-60F3-453D-B1B2-BD7AD3926B4B}"/>
                    </a:ext>
                  </a:extLst>
                </p:cNvPr>
                <p:cNvSpPr/>
                <p:nvPr/>
              </p:nvSpPr>
              <p:spPr>
                <a:xfrm>
                  <a:off x="3688399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4" name="Rectangle 433">
                  <a:extLst>
                    <a:ext uri="{FF2B5EF4-FFF2-40B4-BE49-F238E27FC236}">
                      <a16:creationId xmlns:a16="http://schemas.microsoft.com/office/drawing/2014/main" id="{84DBACB4-BBE6-45A7-8E3E-0C337764826C}"/>
                    </a:ext>
                  </a:extLst>
                </p:cNvPr>
                <p:cNvSpPr/>
                <p:nvPr/>
              </p:nvSpPr>
              <p:spPr>
                <a:xfrm>
                  <a:off x="4921998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3C0DEAD4-BCB2-4B7E-A8FE-C2CC0EF40A76}"/>
                    </a:ext>
                  </a:extLst>
                </p:cNvPr>
                <p:cNvSpPr/>
                <p:nvPr/>
              </p:nvSpPr>
              <p:spPr>
                <a:xfrm>
                  <a:off x="4305093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E0BF5F57-D047-4FED-9107-C3478597E322}"/>
                    </a:ext>
                  </a:extLst>
                </p:cNvPr>
                <p:cNvSpPr/>
                <p:nvPr/>
              </p:nvSpPr>
              <p:spPr>
                <a:xfrm>
                  <a:off x="3688529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7" name="Rectangle 436">
                  <a:extLst>
                    <a:ext uri="{FF2B5EF4-FFF2-40B4-BE49-F238E27FC236}">
                      <a16:creationId xmlns:a16="http://schemas.microsoft.com/office/drawing/2014/main" id="{65A53F9F-5C58-40DC-B175-77BF00DC815A}"/>
                    </a:ext>
                  </a:extLst>
                </p:cNvPr>
                <p:cNvSpPr/>
                <p:nvPr/>
              </p:nvSpPr>
              <p:spPr>
                <a:xfrm>
                  <a:off x="4921342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8" name="Rectangle 437">
                  <a:extLst>
                    <a:ext uri="{FF2B5EF4-FFF2-40B4-BE49-F238E27FC236}">
                      <a16:creationId xmlns:a16="http://schemas.microsoft.com/office/drawing/2014/main" id="{7F447147-D67C-49DE-A64F-6948A32DDDC8}"/>
                    </a:ext>
                  </a:extLst>
                </p:cNvPr>
                <p:cNvSpPr/>
                <p:nvPr/>
              </p:nvSpPr>
              <p:spPr>
                <a:xfrm>
                  <a:off x="4304437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39" name="Rectangle 438">
                  <a:extLst>
                    <a:ext uri="{FF2B5EF4-FFF2-40B4-BE49-F238E27FC236}">
                      <a16:creationId xmlns:a16="http://schemas.microsoft.com/office/drawing/2014/main" id="{7C4A7FCD-EABC-468E-AABA-D77DDF5ACE33}"/>
                    </a:ext>
                  </a:extLst>
                </p:cNvPr>
                <p:cNvSpPr/>
                <p:nvPr/>
              </p:nvSpPr>
              <p:spPr>
                <a:xfrm>
                  <a:off x="3687873" y="5252911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0" name="Rectangle 439">
                  <a:extLst>
                    <a:ext uri="{FF2B5EF4-FFF2-40B4-BE49-F238E27FC236}">
                      <a16:creationId xmlns:a16="http://schemas.microsoft.com/office/drawing/2014/main" id="{5CF81A6D-2B3A-451D-8776-EF9C98EBA711}"/>
                    </a:ext>
                  </a:extLst>
                </p:cNvPr>
                <p:cNvSpPr/>
                <p:nvPr/>
              </p:nvSpPr>
              <p:spPr>
                <a:xfrm>
                  <a:off x="4920816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DCDBB6DF-4A1A-47E7-A0F2-8040FA4C972F}"/>
                    </a:ext>
                  </a:extLst>
                </p:cNvPr>
                <p:cNvSpPr/>
                <p:nvPr/>
              </p:nvSpPr>
              <p:spPr>
                <a:xfrm>
                  <a:off x="4303911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21926036-85FF-44E8-83EE-5153CDE3F8CF}"/>
                    </a:ext>
                  </a:extLst>
                </p:cNvPr>
                <p:cNvSpPr/>
                <p:nvPr/>
              </p:nvSpPr>
              <p:spPr>
                <a:xfrm>
                  <a:off x="3687347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3" name="Rectangle 442">
                  <a:extLst>
                    <a:ext uri="{FF2B5EF4-FFF2-40B4-BE49-F238E27FC236}">
                      <a16:creationId xmlns:a16="http://schemas.microsoft.com/office/drawing/2014/main" id="{6B87117E-9C82-4D0B-BE0F-D4CFAAB44AD7}"/>
                    </a:ext>
                  </a:extLst>
                </p:cNvPr>
                <p:cNvSpPr/>
                <p:nvPr/>
              </p:nvSpPr>
              <p:spPr>
                <a:xfrm>
                  <a:off x="4920751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4" name="Rectangle 443">
                  <a:extLst>
                    <a:ext uri="{FF2B5EF4-FFF2-40B4-BE49-F238E27FC236}">
                      <a16:creationId xmlns:a16="http://schemas.microsoft.com/office/drawing/2014/main" id="{FC7F65A5-CB23-4F38-AB10-1AF969420F16}"/>
                    </a:ext>
                  </a:extLst>
                </p:cNvPr>
                <p:cNvSpPr/>
                <p:nvPr/>
              </p:nvSpPr>
              <p:spPr>
                <a:xfrm>
                  <a:off x="4303846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5" name="Rectangle 444">
                  <a:extLst>
                    <a:ext uri="{FF2B5EF4-FFF2-40B4-BE49-F238E27FC236}">
                      <a16:creationId xmlns:a16="http://schemas.microsoft.com/office/drawing/2014/main" id="{80746E0A-DC4A-46B6-806E-E4F7C27E5EA9}"/>
                    </a:ext>
                  </a:extLst>
                </p:cNvPr>
                <p:cNvSpPr/>
                <p:nvPr/>
              </p:nvSpPr>
              <p:spPr>
                <a:xfrm>
                  <a:off x="3687282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6" name="Rectangle 445">
                  <a:extLst>
                    <a:ext uri="{FF2B5EF4-FFF2-40B4-BE49-F238E27FC236}">
                      <a16:creationId xmlns:a16="http://schemas.microsoft.com/office/drawing/2014/main" id="{64755BE3-0308-4F7B-AD0D-35D4C0F95797}"/>
                    </a:ext>
                  </a:extLst>
                </p:cNvPr>
                <p:cNvSpPr/>
                <p:nvPr/>
              </p:nvSpPr>
              <p:spPr>
                <a:xfrm>
                  <a:off x="4920881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E87130FD-D3E3-4C14-BBCA-3E580CD6C4D3}"/>
                    </a:ext>
                  </a:extLst>
                </p:cNvPr>
                <p:cNvSpPr/>
                <p:nvPr/>
              </p:nvSpPr>
              <p:spPr>
                <a:xfrm>
                  <a:off x="4303976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4492A847-FA3D-4033-90F2-65683896F6AE}"/>
                    </a:ext>
                  </a:extLst>
                </p:cNvPr>
                <p:cNvSpPr/>
                <p:nvPr/>
              </p:nvSpPr>
              <p:spPr>
                <a:xfrm>
                  <a:off x="3687412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49" name="Rectangle 448">
                  <a:extLst>
                    <a:ext uri="{FF2B5EF4-FFF2-40B4-BE49-F238E27FC236}">
                      <a16:creationId xmlns:a16="http://schemas.microsoft.com/office/drawing/2014/main" id="{C5FC1A6C-368E-4DD5-8392-14A591E1BEE8}"/>
                    </a:ext>
                  </a:extLst>
                </p:cNvPr>
                <p:cNvSpPr/>
                <p:nvPr/>
              </p:nvSpPr>
              <p:spPr>
                <a:xfrm>
                  <a:off x="4920751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0" name="Rectangle 449">
                  <a:extLst>
                    <a:ext uri="{FF2B5EF4-FFF2-40B4-BE49-F238E27FC236}">
                      <a16:creationId xmlns:a16="http://schemas.microsoft.com/office/drawing/2014/main" id="{92C36ED4-5D49-4A6F-995F-F8F04CE87BAB}"/>
                    </a:ext>
                  </a:extLst>
                </p:cNvPr>
                <p:cNvSpPr/>
                <p:nvPr/>
              </p:nvSpPr>
              <p:spPr>
                <a:xfrm>
                  <a:off x="4303846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CE2A0C7F-8A78-45E0-B417-A877010D23C5}"/>
                    </a:ext>
                  </a:extLst>
                </p:cNvPr>
                <p:cNvSpPr/>
                <p:nvPr/>
              </p:nvSpPr>
              <p:spPr>
                <a:xfrm>
                  <a:off x="3687282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2" name="Rectangle 451">
                  <a:extLst>
                    <a:ext uri="{FF2B5EF4-FFF2-40B4-BE49-F238E27FC236}">
                      <a16:creationId xmlns:a16="http://schemas.microsoft.com/office/drawing/2014/main" id="{B4680955-14A6-4CF2-BC3E-1816DB823AA9}"/>
                    </a:ext>
                  </a:extLst>
                </p:cNvPr>
                <p:cNvSpPr/>
                <p:nvPr/>
              </p:nvSpPr>
              <p:spPr>
                <a:xfrm>
                  <a:off x="3070778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3" name="Rectangle 452">
                  <a:extLst>
                    <a:ext uri="{FF2B5EF4-FFF2-40B4-BE49-F238E27FC236}">
                      <a16:creationId xmlns:a16="http://schemas.microsoft.com/office/drawing/2014/main" id="{60046804-CA27-4742-A0AD-0566D5B9CCFE}"/>
                    </a:ext>
                  </a:extLst>
                </p:cNvPr>
                <p:cNvSpPr/>
                <p:nvPr/>
              </p:nvSpPr>
              <p:spPr>
                <a:xfrm>
                  <a:off x="2453873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4" name="Rectangle 453">
                  <a:extLst>
                    <a:ext uri="{FF2B5EF4-FFF2-40B4-BE49-F238E27FC236}">
                      <a16:creationId xmlns:a16="http://schemas.microsoft.com/office/drawing/2014/main" id="{D6B90123-1AAA-4DB5-9C41-A7632150F0FE}"/>
                    </a:ext>
                  </a:extLst>
                </p:cNvPr>
                <p:cNvSpPr/>
                <p:nvPr/>
              </p:nvSpPr>
              <p:spPr>
                <a:xfrm>
                  <a:off x="1837309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5" name="Rectangle 454">
                  <a:extLst>
                    <a:ext uri="{FF2B5EF4-FFF2-40B4-BE49-F238E27FC236}">
                      <a16:creationId xmlns:a16="http://schemas.microsoft.com/office/drawing/2014/main" id="{956A0AFC-B10B-4FF8-BE7C-6696A4FD683E}"/>
                    </a:ext>
                  </a:extLst>
                </p:cNvPr>
                <p:cNvSpPr/>
                <p:nvPr/>
              </p:nvSpPr>
              <p:spPr>
                <a:xfrm>
                  <a:off x="3070908" y="463653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6" name="Rectangle 455">
                  <a:extLst>
                    <a:ext uri="{FF2B5EF4-FFF2-40B4-BE49-F238E27FC236}">
                      <a16:creationId xmlns:a16="http://schemas.microsoft.com/office/drawing/2014/main" id="{018AA86F-7DDA-4000-9D11-E29AB86651ED}"/>
                    </a:ext>
                  </a:extLst>
                </p:cNvPr>
                <p:cNvSpPr/>
                <p:nvPr/>
              </p:nvSpPr>
              <p:spPr>
                <a:xfrm>
                  <a:off x="2454003" y="463653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48EF5D82-D301-4478-8271-D05D6CE746E9}"/>
                    </a:ext>
                  </a:extLst>
                </p:cNvPr>
                <p:cNvSpPr/>
                <p:nvPr/>
              </p:nvSpPr>
              <p:spPr>
                <a:xfrm>
                  <a:off x="1836127" y="4636534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8" name="Rectangle 457">
                  <a:extLst>
                    <a:ext uri="{FF2B5EF4-FFF2-40B4-BE49-F238E27FC236}">
                      <a16:creationId xmlns:a16="http://schemas.microsoft.com/office/drawing/2014/main" id="{61532E31-55AB-4AF7-977D-3D1B58B88CF2}"/>
                    </a:ext>
                  </a:extLst>
                </p:cNvPr>
                <p:cNvSpPr/>
                <p:nvPr/>
              </p:nvSpPr>
              <p:spPr>
                <a:xfrm>
                  <a:off x="3070713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59" name="Rectangle 458">
                  <a:extLst>
                    <a:ext uri="{FF2B5EF4-FFF2-40B4-BE49-F238E27FC236}">
                      <a16:creationId xmlns:a16="http://schemas.microsoft.com/office/drawing/2014/main" id="{7C30DFD5-B24A-488E-A2B5-6AA611642090}"/>
                    </a:ext>
                  </a:extLst>
                </p:cNvPr>
                <p:cNvSpPr/>
                <p:nvPr/>
              </p:nvSpPr>
              <p:spPr>
                <a:xfrm>
                  <a:off x="2453808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0" name="Rectangle 459">
                  <a:extLst>
                    <a:ext uri="{FF2B5EF4-FFF2-40B4-BE49-F238E27FC236}">
                      <a16:creationId xmlns:a16="http://schemas.microsoft.com/office/drawing/2014/main" id="{1CC6956F-18AC-439D-BC82-1EDF51BADEBC}"/>
                    </a:ext>
                  </a:extLst>
                </p:cNvPr>
                <p:cNvSpPr/>
                <p:nvPr/>
              </p:nvSpPr>
              <p:spPr>
                <a:xfrm>
                  <a:off x="1837244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1" name="Rectangle 460">
                  <a:extLst>
                    <a:ext uri="{FF2B5EF4-FFF2-40B4-BE49-F238E27FC236}">
                      <a16:creationId xmlns:a16="http://schemas.microsoft.com/office/drawing/2014/main" id="{F1269E37-08C0-46CD-A59D-7BCD315ABABA}"/>
                    </a:ext>
                  </a:extLst>
                </p:cNvPr>
                <p:cNvSpPr/>
                <p:nvPr/>
              </p:nvSpPr>
              <p:spPr>
                <a:xfrm>
                  <a:off x="3070843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2" name="Rectangle 461">
                  <a:extLst>
                    <a:ext uri="{FF2B5EF4-FFF2-40B4-BE49-F238E27FC236}">
                      <a16:creationId xmlns:a16="http://schemas.microsoft.com/office/drawing/2014/main" id="{DA9A370F-C904-4166-9A89-47CEDAC76323}"/>
                    </a:ext>
                  </a:extLst>
                </p:cNvPr>
                <p:cNvSpPr/>
                <p:nvPr/>
              </p:nvSpPr>
              <p:spPr>
                <a:xfrm>
                  <a:off x="2453938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3" name="Rectangle 462">
                  <a:extLst>
                    <a:ext uri="{FF2B5EF4-FFF2-40B4-BE49-F238E27FC236}">
                      <a16:creationId xmlns:a16="http://schemas.microsoft.com/office/drawing/2014/main" id="{DA9C6DFC-40CA-424B-B102-50A43DEC5FF6}"/>
                    </a:ext>
                  </a:extLst>
                </p:cNvPr>
                <p:cNvSpPr/>
                <p:nvPr/>
              </p:nvSpPr>
              <p:spPr>
                <a:xfrm>
                  <a:off x="1837374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27EBDF50-49F5-4D53-8869-88AF03ECE75E}"/>
                    </a:ext>
                  </a:extLst>
                </p:cNvPr>
                <p:cNvSpPr/>
                <p:nvPr/>
              </p:nvSpPr>
              <p:spPr>
                <a:xfrm>
                  <a:off x="3070187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2E759124-2930-4D4F-8379-6E302FA67BAF}"/>
                    </a:ext>
                  </a:extLst>
                </p:cNvPr>
                <p:cNvSpPr/>
                <p:nvPr/>
              </p:nvSpPr>
              <p:spPr>
                <a:xfrm>
                  <a:off x="2453282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AD9CF60E-39D5-4816-8373-F326DC76C75E}"/>
                    </a:ext>
                  </a:extLst>
                </p:cNvPr>
                <p:cNvSpPr/>
                <p:nvPr/>
              </p:nvSpPr>
              <p:spPr>
                <a:xfrm>
                  <a:off x="1836718" y="5252911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7" name="Rectangle 466">
                  <a:extLst>
                    <a:ext uri="{FF2B5EF4-FFF2-40B4-BE49-F238E27FC236}">
                      <a16:creationId xmlns:a16="http://schemas.microsoft.com/office/drawing/2014/main" id="{B6DA4BCE-33D8-40A4-B799-0BC81F636DE7}"/>
                    </a:ext>
                  </a:extLst>
                </p:cNvPr>
                <p:cNvSpPr/>
                <p:nvPr/>
              </p:nvSpPr>
              <p:spPr>
                <a:xfrm>
                  <a:off x="3069661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77A3CC33-3314-45CB-AC75-F440BD274AF1}"/>
                    </a:ext>
                  </a:extLst>
                </p:cNvPr>
                <p:cNvSpPr/>
                <p:nvPr/>
              </p:nvSpPr>
              <p:spPr>
                <a:xfrm>
                  <a:off x="2452756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69" name="Rectangle 468">
                  <a:extLst>
                    <a:ext uri="{FF2B5EF4-FFF2-40B4-BE49-F238E27FC236}">
                      <a16:creationId xmlns:a16="http://schemas.microsoft.com/office/drawing/2014/main" id="{912CD376-F8F1-48AD-A722-64E6F9CA1556}"/>
                    </a:ext>
                  </a:extLst>
                </p:cNvPr>
                <p:cNvSpPr/>
                <p:nvPr/>
              </p:nvSpPr>
              <p:spPr>
                <a:xfrm>
                  <a:off x="1836192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0" name="Rectangle 469">
                  <a:extLst>
                    <a:ext uri="{FF2B5EF4-FFF2-40B4-BE49-F238E27FC236}">
                      <a16:creationId xmlns:a16="http://schemas.microsoft.com/office/drawing/2014/main" id="{05A3F6A0-4C7E-4853-BA0C-A10EE88BD9EC}"/>
                    </a:ext>
                  </a:extLst>
                </p:cNvPr>
                <p:cNvSpPr/>
                <p:nvPr/>
              </p:nvSpPr>
              <p:spPr>
                <a:xfrm>
                  <a:off x="3069596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5460F501-328F-4130-B7A1-71A3F18C823A}"/>
                    </a:ext>
                  </a:extLst>
                </p:cNvPr>
                <p:cNvSpPr/>
                <p:nvPr/>
              </p:nvSpPr>
              <p:spPr>
                <a:xfrm>
                  <a:off x="2452691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2" name="Rectangle 471">
                  <a:extLst>
                    <a:ext uri="{FF2B5EF4-FFF2-40B4-BE49-F238E27FC236}">
                      <a16:creationId xmlns:a16="http://schemas.microsoft.com/office/drawing/2014/main" id="{605E633B-7FB3-4212-BE9C-2B22EB1E8BBC}"/>
                    </a:ext>
                  </a:extLst>
                </p:cNvPr>
                <p:cNvSpPr/>
                <p:nvPr/>
              </p:nvSpPr>
              <p:spPr>
                <a:xfrm>
                  <a:off x="1836127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3" name="Rectangle 472">
                  <a:extLst>
                    <a:ext uri="{FF2B5EF4-FFF2-40B4-BE49-F238E27FC236}">
                      <a16:creationId xmlns:a16="http://schemas.microsoft.com/office/drawing/2014/main" id="{775D5395-175E-4DC8-99B3-2B7F09DA1DBF}"/>
                    </a:ext>
                  </a:extLst>
                </p:cNvPr>
                <p:cNvSpPr/>
                <p:nvPr/>
              </p:nvSpPr>
              <p:spPr>
                <a:xfrm>
                  <a:off x="3069726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4" name="Rectangle 473">
                  <a:extLst>
                    <a:ext uri="{FF2B5EF4-FFF2-40B4-BE49-F238E27FC236}">
                      <a16:creationId xmlns:a16="http://schemas.microsoft.com/office/drawing/2014/main" id="{5E263224-316C-4BB6-8916-F90AB7DA23B1}"/>
                    </a:ext>
                  </a:extLst>
                </p:cNvPr>
                <p:cNvSpPr/>
                <p:nvPr/>
              </p:nvSpPr>
              <p:spPr>
                <a:xfrm>
                  <a:off x="2452821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E44C55CF-EE46-4779-9D55-498F68993D6D}"/>
                    </a:ext>
                  </a:extLst>
                </p:cNvPr>
                <p:cNvSpPr/>
                <p:nvPr/>
              </p:nvSpPr>
              <p:spPr>
                <a:xfrm>
                  <a:off x="1836257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FB9C5FED-D226-4882-BE3E-0945B1A0FC4A}"/>
                    </a:ext>
                  </a:extLst>
                </p:cNvPr>
                <p:cNvSpPr/>
                <p:nvPr/>
              </p:nvSpPr>
              <p:spPr>
                <a:xfrm>
                  <a:off x="2452561" y="17886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4D741B77-02BA-4E54-B440-22F35978297B}"/>
                    </a:ext>
                  </a:extLst>
                </p:cNvPr>
                <p:cNvSpPr/>
                <p:nvPr/>
              </p:nvSpPr>
              <p:spPr>
                <a:xfrm>
                  <a:off x="3069596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91249547-EBBD-41A1-A417-A0BB45415011}"/>
                    </a:ext>
                  </a:extLst>
                </p:cNvPr>
                <p:cNvSpPr/>
                <p:nvPr/>
              </p:nvSpPr>
              <p:spPr>
                <a:xfrm>
                  <a:off x="2452691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79" name="Rectangle 478">
                  <a:extLst>
                    <a:ext uri="{FF2B5EF4-FFF2-40B4-BE49-F238E27FC236}">
                      <a16:creationId xmlns:a16="http://schemas.microsoft.com/office/drawing/2014/main" id="{D634CC42-FB23-48CE-8B35-B74F88393128}"/>
                    </a:ext>
                  </a:extLst>
                </p:cNvPr>
                <p:cNvSpPr/>
                <p:nvPr/>
              </p:nvSpPr>
              <p:spPr>
                <a:xfrm>
                  <a:off x="1836127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C8540648-33B1-4CBA-A7D2-EC5573117CD2}"/>
                    </a:ext>
                  </a:extLst>
                </p:cNvPr>
                <p:cNvSpPr/>
                <p:nvPr/>
              </p:nvSpPr>
              <p:spPr>
                <a:xfrm>
                  <a:off x="1209478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99559084-05F1-4A4B-AFBA-C59519B99AA7}"/>
                    </a:ext>
                  </a:extLst>
                </p:cNvPr>
                <p:cNvSpPr/>
                <p:nvPr/>
              </p:nvSpPr>
              <p:spPr>
                <a:xfrm>
                  <a:off x="592573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46391452-C781-42C9-94EB-070BC572494A}"/>
                    </a:ext>
                  </a:extLst>
                </p:cNvPr>
                <p:cNvSpPr/>
                <p:nvPr/>
              </p:nvSpPr>
              <p:spPr>
                <a:xfrm>
                  <a:off x="198152" y="4020156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05858425-54C9-462D-8273-EE2FA427BD97}"/>
                    </a:ext>
                  </a:extLst>
                </p:cNvPr>
                <p:cNvSpPr/>
                <p:nvPr/>
              </p:nvSpPr>
              <p:spPr>
                <a:xfrm>
                  <a:off x="1209608" y="463653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911A7DD4-37D9-41C8-A47A-718FA9911793}"/>
                    </a:ext>
                  </a:extLst>
                </p:cNvPr>
                <p:cNvSpPr/>
                <p:nvPr/>
              </p:nvSpPr>
              <p:spPr>
                <a:xfrm>
                  <a:off x="592703" y="463653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AA446A4D-A0F3-4538-92DD-1FA41A5DD55C}"/>
                    </a:ext>
                  </a:extLst>
                </p:cNvPr>
                <p:cNvSpPr/>
                <p:nvPr/>
              </p:nvSpPr>
              <p:spPr>
                <a:xfrm>
                  <a:off x="197443" y="4636534"/>
                  <a:ext cx="395075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7E71A902-7DDA-4754-BCEC-A67CF334965A}"/>
                    </a:ext>
                  </a:extLst>
                </p:cNvPr>
                <p:cNvSpPr/>
                <p:nvPr/>
              </p:nvSpPr>
              <p:spPr>
                <a:xfrm>
                  <a:off x="1209413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7" name="Rectangle 486">
                  <a:extLst>
                    <a:ext uri="{FF2B5EF4-FFF2-40B4-BE49-F238E27FC236}">
                      <a16:creationId xmlns:a16="http://schemas.microsoft.com/office/drawing/2014/main" id="{EEC8279D-47A8-4E1D-A738-BF1046F1677C}"/>
                    </a:ext>
                  </a:extLst>
                </p:cNvPr>
                <p:cNvSpPr/>
                <p:nvPr/>
              </p:nvSpPr>
              <p:spPr>
                <a:xfrm>
                  <a:off x="592508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F442728C-ECA6-4891-AE0D-CCEB5A28D10C}"/>
                    </a:ext>
                  </a:extLst>
                </p:cNvPr>
                <p:cNvSpPr/>
                <p:nvPr/>
              </p:nvSpPr>
              <p:spPr>
                <a:xfrm>
                  <a:off x="198087" y="2787396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89" name="Rectangle 488">
                  <a:extLst>
                    <a:ext uri="{FF2B5EF4-FFF2-40B4-BE49-F238E27FC236}">
                      <a16:creationId xmlns:a16="http://schemas.microsoft.com/office/drawing/2014/main" id="{FA7C4D1B-4583-425C-99FD-6003E02FEBFD}"/>
                    </a:ext>
                  </a:extLst>
                </p:cNvPr>
                <p:cNvSpPr/>
                <p:nvPr/>
              </p:nvSpPr>
              <p:spPr>
                <a:xfrm>
                  <a:off x="1209543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8C4588A0-1B17-4551-B5B1-658BE3967472}"/>
                    </a:ext>
                  </a:extLst>
                </p:cNvPr>
                <p:cNvSpPr/>
                <p:nvPr/>
              </p:nvSpPr>
              <p:spPr>
                <a:xfrm>
                  <a:off x="592638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85BF5648-1B71-497B-95E4-7F0601F963B6}"/>
                    </a:ext>
                  </a:extLst>
                </p:cNvPr>
                <p:cNvSpPr/>
                <p:nvPr/>
              </p:nvSpPr>
              <p:spPr>
                <a:xfrm>
                  <a:off x="198217" y="3403774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8B974B1C-A9A8-4A95-B259-29EF8D4E14BA}"/>
                    </a:ext>
                  </a:extLst>
                </p:cNvPr>
                <p:cNvSpPr/>
                <p:nvPr/>
              </p:nvSpPr>
              <p:spPr>
                <a:xfrm>
                  <a:off x="1208887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3FC05347-9D23-42E4-80C6-D5205E0F0078}"/>
                    </a:ext>
                  </a:extLst>
                </p:cNvPr>
                <p:cNvSpPr/>
                <p:nvPr/>
              </p:nvSpPr>
              <p:spPr>
                <a:xfrm>
                  <a:off x="591982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D54D9710-467F-4C64-8E80-2DFEFF5F292A}"/>
                    </a:ext>
                  </a:extLst>
                </p:cNvPr>
                <p:cNvSpPr/>
                <p:nvPr/>
              </p:nvSpPr>
              <p:spPr>
                <a:xfrm>
                  <a:off x="197108" y="5252911"/>
                  <a:ext cx="39343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5" name="Rectangle 494">
                  <a:extLst>
                    <a:ext uri="{FF2B5EF4-FFF2-40B4-BE49-F238E27FC236}">
                      <a16:creationId xmlns:a16="http://schemas.microsoft.com/office/drawing/2014/main" id="{E30D305A-26E3-48F7-A0F2-5E6EB32AA4A8}"/>
                    </a:ext>
                  </a:extLst>
                </p:cNvPr>
                <p:cNvSpPr/>
                <p:nvPr/>
              </p:nvSpPr>
              <p:spPr>
                <a:xfrm>
                  <a:off x="1208361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EDC801D4-38A2-4B4D-808E-C5F4315B4281}"/>
                    </a:ext>
                  </a:extLst>
                </p:cNvPr>
                <p:cNvSpPr/>
                <p:nvPr/>
              </p:nvSpPr>
              <p:spPr>
                <a:xfrm>
                  <a:off x="591456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5535DD5B-6A4C-4F01-8626-F6C36BDBEC7F}"/>
                    </a:ext>
                  </a:extLst>
                </p:cNvPr>
                <p:cNvSpPr/>
                <p:nvPr/>
              </p:nvSpPr>
              <p:spPr>
                <a:xfrm>
                  <a:off x="197035" y="2177883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8" name="Rectangle 497">
                  <a:extLst>
                    <a:ext uri="{FF2B5EF4-FFF2-40B4-BE49-F238E27FC236}">
                      <a16:creationId xmlns:a16="http://schemas.microsoft.com/office/drawing/2014/main" id="{3CBDCA2F-08CB-4683-A58A-58AAC1526EEC}"/>
                    </a:ext>
                  </a:extLst>
                </p:cNvPr>
                <p:cNvSpPr/>
                <p:nvPr/>
              </p:nvSpPr>
              <p:spPr>
                <a:xfrm>
                  <a:off x="1208296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499" name="Rectangle 498">
                  <a:extLst>
                    <a:ext uri="{FF2B5EF4-FFF2-40B4-BE49-F238E27FC236}">
                      <a16:creationId xmlns:a16="http://schemas.microsoft.com/office/drawing/2014/main" id="{8AAB699C-6252-4792-B6AD-770AB00CA01F}"/>
                    </a:ext>
                  </a:extLst>
                </p:cNvPr>
                <p:cNvSpPr/>
                <p:nvPr/>
              </p:nvSpPr>
              <p:spPr>
                <a:xfrm>
                  <a:off x="591391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0" name="Rectangle 499">
                  <a:extLst>
                    <a:ext uri="{FF2B5EF4-FFF2-40B4-BE49-F238E27FC236}">
                      <a16:creationId xmlns:a16="http://schemas.microsoft.com/office/drawing/2014/main" id="{3EE8F335-ACAC-4D48-A6D4-80CFAD942B7D}"/>
                    </a:ext>
                  </a:extLst>
                </p:cNvPr>
                <p:cNvSpPr/>
                <p:nvPr/>
              </p:nvSpPr>
              <p:spPr>
                <a:xfrm>
                  <a:off x="196970" y="945123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1" name="Rectangle 500">
                  <a:extLst>
                    <a:ext uri="{FF2B5EF4-FFF2-40B4-BE49-F238E27FC236}">
                      <a16:creationId xmlns:a16="http://schemas.microsoft.com/office/drawing/2014/main" id="{130F1CBF-490B-46D9-B9E2-99F3CA6F2915}"/>
                    </a:ext>
                  </a:extLst>
                </p:cNvPr>
                <p:cNvSpPr/>
                <p:nvPr/>
              </p:nvSpPr>
              <p:spPr>
                <a:xfrm>
                  <a:off x="1208426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003F1E35-2BFA-4FFB-B6BC-32FE0BB24090}"/>
                    </a:ext>
                  </a:extLst>
                </p:cNvPr>
                <p:cNvSpPr/>
                <p:nvPr/>
              </p:nvSpPr>
              <p:spPr>
                <a:xfrm>
                  <a:off x="591521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20766538-AE36-45B7-AE19-2D617B739026}"/>
                    </a:ext>
                  </a:extLst>
                </p:cNvPr>
                <p:cNvSpPr/>
                <p:nvPr/>
              </p:nvSpPr>
              <p:spPr>
                <a:xfrm>
                  <a:off x="197100" y="1561501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38F70C3F-1CB7-4BF0-A975-6E103BC9D070}"/>
                    </a:ext>
                  </a:extLst>
                </p:cNvPr>
                <p:cNvSpPr/>
                <p:nvPr/>
              </p:nvSpPr>
              <p:spPr>
                <a:xfrm>
                  <a:off x="1208166" y="17886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47B8F038-7A03-499C-86BC-872DC8D0474E}"/>
                    </a:ext>
                  </a:extLst>
                </p:cNvPr>
                <p:cNvSpPr/>
                <p:nvPr/>
              </p:nvSpPr>
              <p:spPr>
                <a:xfrm>
                  <a:off x="591261" y="17886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408C74C4-15A2-40A1-B051-CFE6848AAB8A}"/>
                    </a:ext>
                  </a:extLst>
                </p:cNvPr>
                <p:cNvSpPr/>
                <p:nvPr/>
              </p:nvSpPr>
              <p:spPr>
                <a:xfrm>
                  <a:off x="196840" y="178867"/>
                  <a:ext cx="394236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7" name="Rectangle 506">
                  <a:extLst>
                    <a:ext uri="{FF2B5EF4-FFF2-40B4-BE49-F238E27FC236}">
                      <a16:creationId xmlns:a16="http://schemas.microsoft.com/office/drawing/2014/main" id="{C7C7E2CE-10FB-4AB1-9D16-C2E79844F0C5}"/>
                    </a:ext>
                  </a:extLst>
                </p:cNvPr>
                <p:cNvSpPr/>
                <p:nvPr/>
              </p:nvSpPr>
              <p:spPr>
                <a:xfrm>
                  <a:off x="1208296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8" name="Rectangle 507">
                  <a:extLst>
                    <a:ext uri="{FF2B5EF4-FFF2-40B4-BE49-F238E27FC236}">
                      <a16:creationId xmlns:a16="http://schemas.microsoft.com/office/drawing/2014/main" id="{94F11243-3D3A-4467-A3C1-50ECBF4F7C7F}"/>
                    </a:ext>
                  </a:extLst>
                </p:cNvPr>
                <p:cNvSpPr/>
                <p:nvPr/>
              </p:nvSpPr>
              <p:spPr>
                <a:xfrm>
                  <a:off x="591391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09" name="Rectangle 508">
                  <a:extLst>
                    <a:ext uri="{FF2B5EF4-FFF2-40B4-BE49-F238E27FC236}">
                      <a16:creationId xmlns:a16="http://schemas.microsoft.com/office/drawing/2014/main" id="{F3ED31B8-AC3B-4D73-A08C-8F8085E8B3DA}"/>
                    </a:ext>
                  </a:extLst>
                </p:cNvPr>
                <p:cNvSpPr/>
                <p:nvPr/>
              </p:nvSpPr>
              <p:spPr>
                <a:xfrm>
                  <a:off x="196970" y="335605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sp>
              <p:nvSpPr>
                <p:cNvPr id="510" name="Rectangle 509">
                  <a:extLst>
                    <a:ext uri="{FF2B5EF4-FFF2-40B4-BE49-F238E27FC236}">
                      <a16:creationId xmlns:a16="http://schemas.microsoft.com/office/drawing/2014/main" id="{3B67070C-015F-4198-97C4-2C295D37E866}"/>
                    </a:ext>
                  </a:extLst>
                </p:cNvPr>
                <p:cNvSpPr/>
                <p:nvPr/>
              </p:nvSpPr>
              <p:spPr>
                <a:xfrm>
                  <a:off x="10602057" y="5026751"/>
                  <a:ext cx="1391920" cy="371474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/>
                    <a:t>Rev: 3</a:t>
                  </a:r>
                </a:p>
              </p:txBody>
            </p:sp>
            <p:sp>
              <p:nvSpPr>
                <p:cNvPr id="511" name="Rectangle 510">
                  <a:extLst>
                    <a:ext uri="{FF2B5EF4-FFF2-40B4-BE49-F238E27FC236}">
                      <a16:creationId xmlns:a16="http://schemas.microsoft.com/office/drawing/2014/main" id="{C0A1BAB9-60B7-43A4-9437-C0D94C205451}"/>
                    </a:ext>
                  </a:extLst>
                </p:cNvPr>
                <p:cNvSpPr/>
                <p:nvPr/>
              </p:nvSpPr>
              <p:spPr>
                <a:xfrm>
                  <a:off x="198217" y="179537"/>
                  <a:ext cx="11795760" cy="5581014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endParaRPr lang="en-US"/>
                </a:p>
              </p:txBody>
            </p:sp>
            <p:grpSp>
              <p:nvGrpSpPr>
                <p:cNvPr id="512" name="Group 511">
                  <a:extLst>
                    <a:ext uri="{FF2B5EF4-FFF2-40B4-BE49-F238E27FC236}">
                      <a16:creationId xmlns:a16="http://schemas.microsoft.com/office/drawing/2014/main" id="{063C75E1-4382-4DC5-8E32-6D46A790D7D1}"/>
                    </a:ext>
                  </a:extLst>
                </p:cNvPr>
                <p:cNvGrpSpPr/>
                <p:nvPr/>
              </p:nvGrpSpPr>
              <p:grpSpPr>
                <a:xfrm>
                  <a:off x="201736" y="189332"/>
                  <a:ext cx="4424515" cy="914401"/>
                  <a:chOff x="201736" y="179172"/>
                  <a:chExt cx="4424515" cy="914401"/>
                </a:xfrm>
              </p:grpSpPr>
              <p:sp>
                <p:nvSpPr>
                  <p:cNvPr id="515" name="Rectangle 514">
                    <a:extLst>
                      <a:ext uri="{FF2B5EF4-FFF2-40B4-BE49-F238E27FC236}">
                        <a16:creationId xmlns:a16="http://schemas.microsoft.com/office/drawing/2014/main" id="{6476D20B-61CF-4F21-B6AF-CBFACF393E4C}"/>
                      </a:ext>
                    </a:extLst>
                  </p:cNvPr>
                  <p:cNvSpPr/>
                  <p:nvPr/>
                </p:nvSpPr>
                <p:spPr>
                  <a:xfrm>
                    <a:off x="201736" y="179172"/>
                    <a:ext cx="914401" cy="914401"/>
                  </a:xfrm>
                  <a:prstGeom prst="rect">
                    <a:avLst/>
                  </a:prstGeom>
                  <a:solidFill>
                    <a:srgbClr val="3A7EF0"/>
                  </a:solidFill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516" name="Rectangle 515">
                    <a:extLst>
                      <a:ext uri="{FF2B5EF4-FFF2-40B4-BE49-F238E27FC236}">
                        <a16:creationId xmlns:a16="http://schemas.microsoft.com/office/drawing/2014/main" id="{C1F958E9-61DD-48E6-AD55-B3A5A9BF5FE6}"/>
                      </a:ext>
                    </a:extLst>
                  </p:cNvPr>
                  <p:cNvSpPr/>
                  <p:nvPr/>
                </p:nvSpPr>
                <p:spPr>
                  <a:xfrm>
                    <a:off x="1109160" y="179172"/>
                    <a:ext cx="3517091" cy="914401"/>
                  </a:xfrm>
                  <a:prstGeom prst="rect">
                    <a:avLst/>
                  </a:prstGeom>
                  <a:solidFill>
                    <a:srgbClr val="3A7EF0"/>
                  </a:solidFill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/>
                    <a:r>
                      <a:rPr lang="en-US" sz="2800" b="1" dirty="0"/>
                      <a:t>3</a:t>
                    </a:r>
                    <a:r>
                      <a:rPr lang="en-US" sz="2800" b="1" baseline="30000" dirty="0"/>
                      <a:t>rd</a:t>
                    </a:r>
                    <a:r>
                      <a:rPr lang="en-US" sz="2800" b="1" dirty="0"/>
                      <a:t> Design Iteration</a:t>
                    </a:r>
                  </a:p>
                </p:txBody>
              </p:sp>
            </p:grpSp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092B1B36-14BA-4CAF-9B34-1456DACD4879}"/>
                    </a:ext>
                  </a:extLst>
                </p:cNvPr>
                <p:cNvSpPr/>
                <p:nvPr/>
              </p:nvSpPr>
              <p:spPr>
                <a:xfrm>
                  <a:off x="9210137" y="4510632"/>
                  <a:ext cx="2783840" cy="506971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/>
                    <a:t>Locking Springs</a:t>
                  </a:r>
                </a:p>
              </p:txBody>
            </p:sp>
            <p:sp>
              <p:nvSpPr>
                <p:cNvPr id="514" name="Rectangle 513">
                  <a:extLst>
                    <a:ext uri="{FF2B5EF4-FFF2-40B4-BE49-F238E27FC236}">
                      <a16:creationId xmlns:a16="http://schemas.microsoft.com/office/drawing/2014/main" id="{ED27A056-C91E-4D5C-B672-6D73CCC1C370}"/>
                    </a:ext>
                  </a:extLst>
                </p:cNvPr>
                <p:cNvSpPr/>
                <p:nvPr/>
              </p:nvSpPr>
              <p:spPr>
                <a:xfrm>
                  <a:off x="9210137" y="5017603"/>
                  <a:ext cx="1391920" cy="371474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/>
                    <a:t>Team 515</a:t>
                  </a:r>
                </a:p>
              </p:txBody>
            </p:sp>
          </p:grpSp>
        </p:grp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FBB8C3B6-168C-4331-9409-7BADEECFAD4D}"/>
                </a:ext>
              </a:extLst>
            </p:cNvPr>
            <p:cNvSpPr/>
            <p:nvPr/>
          </p:nvSpPr>
          <p:spPr>
            <a:xfrm>
              <a:off x="10602057" y="5440913"/>
              <a:ext cx="1391920" cy="371474"/>
            </a:xfrm>
            <a:prstGeom prst="rect">
              <a:avLst/>
            </a:prstGeom>
            <a:solidFill>
              <a:srgbClr val="3A7E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T. Jenkins</a:t>
              </a: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257C7F3F-AE49-43BF-9FE7-B8D7B232BCA6}"/>
                </a:ext>
              </a:extLst>
            </p:cNvPr>
            <p:cNvSpPr/>
            <p:nvPr/>
          </p:nvSpPr>
          <p:spPr>
            <a:xfrm>
              <a:off x="9210137" y="5440913"/>
              <a:ext cx="1391920" cy="371474"/>
            </a:xfrm>
            <a:prstGeom prst="rect">
              <a:avLst/>
            </a:prstGeom>
            <a:solidFill>
              <a:srgbClr val="3A7E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Page 1/1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7E014-05B9-4D52-9A9C-6C33B2A14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78" name="Picture 277">
            <a:extLst>
              <a:ext uri="{FF2B5EF4-FFF2-40B4-BE49-F238E27FC236}">
                <a16:creationId xmlns:a16="http://schemas.microsoft.com/office/drawing/2014/main" id="{9BCD5BF8-C2CA-4744-931B-89BB3B299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164735" y="1102832"/>
            <a:ext cx="1414606" cy="3887543"/>
          </a:xfrm>
          <a:prstGeom prst="rect">
            <a:avLst/>
          </a:prstGeom>
        </p:spPr>
      </p:pic>
      <p:sp>
        <p:nvSpPr>
          <p:cNvPr id="553" name="Rectangle: Rounded Corners 552">
            <a:extLst>
              <a:ext uri="{FF2B5EF4-FFF2-40B4-BE49-F238E27FC236}">
                <a16:creationId xmlns:a16="http://schemas.microsoft.com/office/drawing/2014/main" id="{C5A47E7D-482A-49AE-BD0B-23D470F1C61A}"/>
              </a:ext>
            </a:extLst>
          </p:cNvPr>
          <p:cNvSpPr/>
          <p:nvPr/>
        </p:nvSpPr>
        <p:spPr>
          <a:xfrm rot="16200000">
            <a:off x="2150680" y="1317706"/>
            <a:ext cx="496762" cy="338492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28461594-2377-48E3-AB0E-2EDCB17538A1}"/>
              </a:ext>
            </a:extLst>
          </p:cNvPr>
          <p:cNvGrpSpPr/>
          <p:nvPr/>
        </p:nvGrpSpPr>
        <p:grpSpPr>
          <a:xfrm rot="16200000" flipH="1">
            <a:off x="2220642" y="2103419"/>
            <a:ext cx="289716" cy="2600045"/>
            <a:chOff x="6005219" y="1562428"/>
            <a:chExt cx="152874" cy="1371969"/>
          </a:xfrm>
        </p:grpSpPr>
        <p:sp>
          <p:nvSpPr>
            <p:cNvPr id="567" name="Isosceles Triangle 566">
              <a:extLst>
                <a:ext uri="{FF2B5EF4-FFF2-40B4-BE49-F238E27FC236}">
                  <a16:creationId xmlns:a16="http://schemas.microsoft.com/office/drawing/2014/main" id="{287345E0-77C1-4500-BE8D-94755D26370F}"/>
                </a:ext>
              </a:extLst>
            </p:cNvPr>
            <p:cNvSpPr/>
            <p:nvPr/>
          </p:nvSpPr>
          <p:spPr>
            <a:xfrm rot="5400000">
              <a:off x="6005606" y="278190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8" name="Isosceles Triangle 567">
              <a:extLst>
                <a:ext uri="{FF2B5EF4-FFF2-40B4-BE49-F238E27FC236}">
                  <a16:creationId xmlns:a16="http://schemas.microsoft.com/office/drawing/2014/main" id="{4B0067FB-C2C7-4D77-91F4-2ED6B0D00708}"/>
                </a:ext>
              </a:extLst>
            </p:cNvPr>
            <p:cNvSpPr/>
            <p:nvPr/>
          </p:nvSpPr>
          <p:spPr>
            <a:xfrm rot="5400000">
              <a:off x="6005604" y="2629803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9" name="Isosceles Triangle 568">
              <a:extLst>
                <a:ext uri="{FF2B5EF4-FFF2-40B4-BE49-F238E27FC236}">
                  <a16:creationId xmlns:a16="http://schemas.microsoft.com/office/drawing/2014/main" id="{CADC913D-BE2F-442F-B5AB-6448A29D645A}"/>
                </a:ext>
              </a:extLst>
            </p:cNvPr>
            <p:cNvSpPr/>
            <p:nvPr/>
          </p:nvSpPr>
          <p:spPr>
            <a:xfrm rot="5400000">
              <a:off x="6005604" y="247769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0" name="Isosceles Triangle 569">
              <a:extLst>
                <a:ext uri="{FF2B5EF4-FFF2-40B4-BE49-F238E27FC236}">
                  <a16:creationId xmlns:a16="http://schemas.microsoft.com/office/drawing/2014/main" id="{9CC4FB92-230A-4E1C-B2DD-49C2D40E93B8}"/>
                </a:ext>
              </a:extLst>
            </p:cNvPr>
            <p:cNvSpPr/>
            <p:nvPr/>
          </p:nvSpPr>
          <p:spPr>
            <a:xfrm rot="5400000">
              <a:off x="6005603" y="232558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1" name="Isosceles Triangle 570">
              <a:extLst>
                <a:ext uri="{FF2B5EF4-FFF2-40B4-BE49-F238E27FC236}">
                  <a16:creationId xmlns:a16="http://schemas.microsoft.com/office/drawing/2014/main" id="{8E6F43B0-4D89-42BA-A860-70D62AE244D7}"/>
                </a:ext>
              </a:extLst>
            </p:cNvPr>
            <p:cNvSpPr/>
            <p:nvPr/>
          </p:nvSpPr>
          <p:spPr>
            <a:xfrm rot="5400000">
              <a:off x="6005606" y="217147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2" name="Isosceles Triangle 571">
              <a:extLst>
                <a:ext uri="{FF2B5EF4-FFF2-40B4-BE49-F238E27FC236}">
                  <a16:creationId xmlns:a16="http://schemas.microsoft.com/office/drawing/2014/main" id="{E8D0BC18-9726-46D1-B213-AEC99F3A0683}"/>
                </a:ext>
              </a:extLst>
            </p:cNvPr>
            <p:cNvSpPr/>
            <p:nvPr/>
          </p:nvSpPr>
          <p:spPr>
            <a:xfrm rot="5400000">
              <a:off x="6005604" y="201936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3" name="Isosceles Triangle 572">
              <a:extLst>
                <a:ext uri="{FF2B5EF4-FFF2-40B4-BE49-F238E27FC236}">
                  <a16:creationId xmlns:a16="http://schemas.microsoft.com/office/drawing/2014/main" id="{737AF021-04A8-4E8D-92D7-94ED8D8735A9}"/>
                </a:ext>
              </a:extLst>
            </p:cNvPr>
            <p:cNvSpPr/>
            <p:nvPr/>
          </p:nvSpPr>
          <p:spPr>
            <a:xfrm rot="5400000">
              <a:off x="6005604" y="1867262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4" name="Isosceles Triangle 573">
              <a:extLst>
                <a:ext uri="{FF2B5EF4-FFF2-40B4-BE49-F238E27FC236}">
                  <a16:creationId xmlns:a16="http://schemas.microsoft.com/office/drawing/2014/main" id="{2C03413E-9123-4B12-BA51-58E051F52672}"/>
                </a:ext>
              </a:extLst>
            </p:cNvPr>
            <p:cNvSpPr/>
            <p:nvPr/>
          </p:nvSpPr>
          <p:spPr>
            <a:xfrm rot="5400000">
              <a:off x="6005603" y="171515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5" name="Isosceles Triangle 574">
              <a:extLst>
                <a:ext uri="{FF2B5EF4-FFF2-40B4-BE49-F238E27FC236}">
                  <a16:creationId xmlns:a16="http://schemas.microsoft.com/office/drawing/2014/main" id="{9176BE3F-E754-4CFB-80BE-1526939F9B7D}"/>
                </a:ext>
              </a:extLst>
            </p:cNvPr>
            <p:cNvSpPr/>
            <p:nvPr/>
          </p:nvSpPr>
          <p:spPr>
            <a:xfrm rot="5400000">
              <a:off x="6005601" y="156204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0E09FDA7-CAB2-44FA-A623-849D91FC8FC6}"/>
              </a:ext>
            </a:extLst>
          </p:cNvPr>
          <p:cNvGrpSpPr/>
          <p:nvPr/>
        </p:nvGrpSpPr>
        <p:grpSpPr>
          <a:xfrm rot="5400000" flipH="1">
            <a:off x="2103040" y="1316197"/>
            <a:ext cx="289716" cy="2600045"/>
            <a:chOff x="6005219" y="1562428"/>
            <a:chExt cx="152874" cy="1371969"/>
          </a:xfrm>
        </p:grpSpPr>
        <p:sp>
          <p:nvSpPr>
            <p:cNvPr id="558" name="Isosceles Triangle 557">
              <a:extLst>
                <a:ext uri="{FF2B5EF4-FFF2-40B4-BE49-F238E27FC236}">
                  <a16:creationId xmlns:a16="http://schemas.microsoft.com/office/drawing/2014/main" id="{772AE12B-F608-48DB-AFDA-7DA5B1DF9B74}"/>
                </a:ext>
              </a:extLst>
            </p:cNvPr>
            <p:cNvSpPr/>
            <p:nvPr/>
          </p:nvSpPr>
          <p:spPr>
            <a:xfrm rot="5400000">
              <a:off x="6005606" y="278190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9" name="Isosceles Triangle 558">
              <a:extLst>
                <a:ext uri="{FF2B5EF4-FFF2-40B4-BE49-F238E27FC236}">
                  <a16:creationId xmlns:a16="http://schemas.microsoft.com/office/drawing/2014/main" id="{16820EC7-3027-484F-A42E-5830E9EB694A}"/>
                </a:ext>
              </a:extLst>
            </p:cNvPr>
            <p:cNvSpPr/>
            <p:nvPr/>
          </p:nvSpPr>
          <p:spPr>
            <a:xfrm rot="5400000">
              <a:off x="6005604" y="2629803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0" name="Isosceles Triangle 559">
              <a:extLst>
                <a:ext uri="{FF2B5EF4-FFF2-40B4-BE49-F238E27FC236}">
                  <a16:creationId xmlns:a16="http://schemas.microsoft.com/office/drawing/2014/main" id="{0DD9371C-76F8-49FA-8FAC-10DC59F5E79A}"/>
                </a:ext>
              </a:extLst>
            </p:cNvPr>
            <p:cNvSpPr/>
            <p:nvPr/>
          </p:nvSpPr>
          <p:spPr>
            <a:xfrm rot="5400000">
              <a:off x="6005604" y="247769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1" name="Isosceles Triangle 560">
              <a:extLst>
                <a:ext uri="{FF2B5EF4-FFF2-40B4-BE49-F238E27FC236}">
                  <a16:creationId xmlns:a16="http://schemas.microsoft.com/office/drawing/2014/main" id="{46DB3CFB-A93A-4DD7-A7BE-0E04D1B410A8}"/>
                </a:ext>
              </a:extLst>
            </p:cNvPr>
            <p:cNvSpPr/>
            <p:nvPr/>
          </p:nvSpPr>
          <p:spPr>
            <a:xfrm rot="5400000">
              <a:off x="6005603" y="232558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2" name="Isosceles Triangle 561">
              <a:extLst>
                <a:ext uri="{FF2B5EF4-FFF2-40B4-BE49-F238E27FC236}">
                  <a16:creationId xmlns:a16="http://schemas.microsoft.com/office/drawing/2014/main" id="{791FD7DD-C207-4EF9-9172-6FE3A0F7B2FD}"/>
                </a:ext>
              </a:extLst>
            </p:cNvPr>
            <p:cNvSpPr/>
            <p:nvPr/>
          </p:nvSpPr>
          <p:spPr>
            <a:xfrm rot="5400000">
              <a:off x="6005606" y="217147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3" name="Isosceles Triangle 562">
              <a:extLst>
                <a:ext uri="{FF2B5EF4-FFF2-40B4-BE49-F238E27FC236}">
                  <a16:creationId xmlns:a16="http://schemas.microsoft.com/office/drawing/2014/main" id="{7CEA34B4-8A4D-499C-9364-18F16FB0991A}"/>
                </a:ext>
              </a:extLst>
            </p:cNvPr>
            <p:cNvSpPr/>
            <p:nvPr/>
          </p:nvSpPr>
          <p:spPr>
            <a:xfrm rot="5400000">
              <a:off x="6005604" y="2019369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4" name="Isosceles Triangle 563">
              <a:extLst>
                <a:ext uri="{FF2B5EF4-FFF2-40B4-BE49-F238E27FC236}">
                  <a16:creationId xmlns:a16="http://schemas.microsoft.com/office/drawing/2014/main" id="{CDED98F7-E187-4D4B-8EFB-CE95A15746D5}"/>
                </a:ext>
              </a:extLst>
            </p:cNvPr>
            <p:cNvSpPr/>
            <p:nvPr/>
          </p:nvSpPr>
          <p:spPr>
            <a:xfrm rot="5400000">
              <a:off x="6005604" y="1867262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5" name="Isosceles Triangle 564">
              <a:extLst>
                <a:ext uri="{FF2B5EF4-FFF2-40B4-BE49-F238E27FC236}">
                  <a16:creationId xmlns:a16="http://schemas.microsoft.com/office/drawing/2014/main" id="{6A45C1A3-D354-4E4D-9092-5B63A7E31701}"/>
                </a:ext>
              </a:extLst>
            </p:cNvPr>
            <p:cNvSpPr/>
            <p:nvPr/>
          </p:nvSpPr>
          <p:spPr>
            <a:xfrm rot="5400000">
              <a:off x="6005603" y="1715155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6" name="Isosceles Triangle 565">
              <a:extLst>
                <a:ext uri="{FF2B5EF4-FFF2-40B4-BE49-F238E27FC236}">
                  <a16:creationId xmlns:a16="http://schemas.microsoft.com/office/drawing/2014/main" id="{07AEBE8B-E8CC-4BE4-A4D7-737DC7493C9B}"/>
                </a:ext>
              </a:extLst>
            </p:cNvPr>
            <p:cNvSpPr/>
            <p:nvPr/>
          </p:nvSpPr>
          <p:spPr>
            <a:xfrm rot="5400000">
              <a:off x="6005601" y="1562046"/>
              <a:ext cx="152106" cy="152869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56" name="Chord 555">
            <a:extLst>
              <a:ext uri="{FF2B5EF4-FFF2-40B4-BE49-F238E27FC236}">
                <a16:creationId xmlns:a16="http://schemas.microsoft.com/office/drawing/2014/main" id="{676D5517-6958-4D3F-9139-A39485CD3591}"/>
              </a:ext>
            </a:extLst>
          </p:cNvPr>
          <p:cNvSpPr/>
          <p:nvPr/>
        </p:nvSpPr>
        <p:spPr>
          <a:xfrm>
            <a:off x="346177" y="1092070"/>
            <a:ext cx="3843629" cy="3843629"/>
          </a:xfrm>
          <a:prstGeom prst="chord">
            <a:avLst>
              <a:gd name="adj1" fmla="val 8532907"/>
              <a:gd name="adj2" fmla="val 13059031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7" name="Rectangle: Rounded Corners 556">
            <a:extLst>
              <a:ext uri="{FF2B5EF4-FFF2-40B4-BE49-F238E27FC236}">
                <a16:creationId xmlns:a16="http://schemas.microsoft.com/office/drawing/2014/main" id="{6F199CD2-63A2-4561-AB00-2F1EFC31D691}"/>
              </a:ext>
            </a:extLst>
          </p:cNvPr>
          <p:cNvSpPr/>
          <p:nvPr/>
        </p:nvSpPr>
        <p:spPr>
          <a:xfrm rot="16200000">
            <a:off x="3632834" y="2876513"/>
            <a:ext cx="1304544" cy="269822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7" name="Rectangle: Rounded Corners 546">
            <a:extLst>
              <a:ext uri="{FF2B5EF4-FFF2-40B4-BE49-F238E27FC236}">
                <a16:creationId xmlns:a16="http://schemas.microsoft.com/office/drawing/2014/main" id="{C7333A20-0E15-4AC4-9F5F-1EF8FCE97CC9}"/>
              </a:ext>
            </a:extLst>
          </p:cNvPr>
          <p:cNvSpPr/>
          <p:nvPr/>
        </p:nvSpPr>
        <p:spPr>
          <a:xfrm rot="16200000">
            <a:off x="9947298" y="2874747"/>
            <a:ext cx="2021951" cy="2698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8" name="Rectangle: Rounded Corners 547">
            <a:extLst>
              <a:ext uri="{FF2B5EF4-FFF2-40B4-BE49-F238E27FC236}">
                <a16:creationId xmlns:a16="http://schemas.microsoft.com/office/drawing/2014/main" id="{B7890BD4-6EFA-42C5-90D7-FF7BC59F4432}"/>
              </a:ext>
            </a:extLst>
          </p:cNvPr>
          <p:cNvSpPr/>
          <p:nvPr/>
        </p:nvSpPr>
        <p:spPr>
          <a:xfrm rot="16200000">
            <a:off x="3418442" y="2238717"/>
            <a:ext cx="741531" cy="2684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9" name="Rectangle: Rounded Corners 548">
            <a:extLst>
              <a:ext uri="{FF2B5EF4-FFF2-40B4-BE49-F238E27FC236}">
                <a16:creationId xmlns:a16="http://schemas.microsoft.com/office/drawing/2014/main" id="{E62F1011-2B01-4B1E-ACC9-F5DFFFEBB68A}"/>
              </a:ext>
            </a:extLst>
          </p:cNvPr>
          <p:cNvSpPr/>
          <p:nvPr/>
        </p:nvSpPr>
        <p:spPr>
          <a:xfrm>
            <a:off x="3654983" y="1998682"/>
            <a:ext cx="7427201" cy="2684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1" name="Rectangle: Rounded Corners 550">
            <a:extLst>
              <a:ext uri="{FF2B5EF4-FFF2-40B4-BE49-F238E27FC236}">
                <a16:creationId xmlns:a16="http://schemas.microsoft.com/office/drawing/2014/main" id="{9E94D680-81EA-42B0-B34C-ECA225E2B070}"/>
              </a:ext>
            </a:extLst>
          </p:cNvPr>
          <p:cNvSpPr/>
          <p:nvPr/>
        </p:nvSpPr>
        <p:spPr>
          <a:xfrm rot="5400000" flipV="1">
            <a:off x="3418441" y="3515644"/>
            <a:ext cx="741531" cy="2684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2" name="Rectangle: Rounded Corners 551">
            <a:extLst>
              <a:ext uri="{FF2B5EF4-FFF2-40B4-BE49-F238E27FC236}">
                <a16:creationId xmlns:a16="http://schemas.microsoft.com/office/drawing/2014/main" id="{8EA2BCF6-99BC-403B-AB17-CB65ED2879A9}"/>
              </a:ext>
            </a:extLst>
          </p:cNvPr>
          <p:cNvSpPr/>
          <p:nvPr/>
        </p:nvSpPr>
        <p:spPr>
          <a:xfrm flipV="1">
            <a:off x="3654982" y="3755679"/>
            <a:ext cx="7427201" cy="2684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8" name="Rectangle: Rounded Corners 267">
            <a:extLst>
              <a:ext uri="{FF2B5EF4-FFF2-40B4-BE49-F238E27FC236}">
                <a16:creationId xmlns:a16="http://schemas.microsoft.com/office/drawing/2014/main" id="{26D2A487-8B3E-44A8-A90E-CF974EE70DBC}"/>
              </a:ext>
            </a:extLst>
          </p:cNvPr>
          <p:cNvSpPr/>
          <p:nvPr/>
        </p:nvSpPr>
        <p:spPr>
          <a:xfrm>
            <a:off x="4430139" y="2287896"/>
            <a:ext cx="2401401" cy="418629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6E1057D5-6647-418A-9CAD-BE08F08BC578}"/>
              </a:ext>
            </a:extLst>
          </p:cNvPr>
          <p:cNvSpPr/>
          <p:nvPr/>
        </p:nvSpPr>
        <p:spPr>
          <a:xfrm>
            <a:off x="4426959" y="3272953"/>
            <a:ext cx="2431479" cy="465929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id="{4DEDB22F-EF66-4EEE-AF78-16084752ABD0}"/>
              </a:ext>
            </a:extLst>
          </p:cNvPr>
          <p:cNvSpPr/>
          <p:nvPr/>
        </p:nvSpPr>
        <p:spPr>
          <a:xfrm>
            <a:off x="4805339" y="2712385"/>
            <a:ext cx="1506426" cy="55849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id="{1B861D0E-9C6D-4DE0-B9DE-9F691DE07E7E}"/>
              </a:ext>
            </a:extLst>
          </p:cNvPr>
          <p:cNvSpPr/>
          <p:nvPr/>
        </p:nvSpPr>
        <p:spPr>
          <a:xfrm>
            <a:off x="4423743" y="2940379"/>
            <a:ext cx="380414" cy="11763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CB4FEF-5585-48ED-BF99-00E38D588B6E}"/>
              </a:ext>
            </a:extLst>
          </p:cNvPr>
          <p:cNvGrpSpPr/>
          <p:nvPr/>
        </p:nvGrpSpPr>
        <p:grpSpPr>
          <a:xfrm>
            <a:off x="1092005" y="2471361"/>
            <a:ext cx="2429388" cy="1076940"/>
            <a:chOff x="1092005" y="2471361"/>
            <a:chExt cx="2429388" cy="107694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10F0F31-275C-4FC7-AD9C-201942AC328C}"/>
                </a:ext>
              </a:extLst>
            </p:cNvPr>
            <p:cNvCxnSpPr>
              <a:stCxn id="566" idx="0"/>
              <a:endCxn id="567" idx="0"/>
            </p:cNvCxnSpPr>
            <p:nvPr/>
          </p:nvCxnSpPr>
          <p:spPr>
            <a:xfrm>
              <a:off x="3403791" y="2471370"/>
              <a:ext cx="117602" cy="1076931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10CE2CF4-8914-45CA-9A39-E6F3EDDC9C7C}"/>
                </a:ext>
              </a:extLst>
            </p:cNvPr>
            <p:cNvCxnSpPr>
              <a:cxnSpLocks/>
              <a:stCxn id="565" idx="0"/>
              <a:endCxn id="568" idx="0"/>
            </p:cNvCxnSpPr>
            <p:nvPr/>
          </p:nvCxnSpPr>
          <p:spPr>
            <a:xfrm>
              <a:off x="3113632" y="2471366"/>
              <a:ext cx="119502" cy="1076931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C98162C5-218C-4DB1-A1C7-08481D20A2F3}"/>
                </a:ext>
              </a:extLst>
            </p:cNvPr>
            <p:cNvCxnSpPr>
              <a:cxnSpLocks/>
              <a:stCxn id="564" idx="0"/>
              <a:endCxn id="569" idx="0"/>
            </p:cNvCxnSpPr>
            <p:nvPr/>
          </p:nvCxnSpPr>
          <p:spPr>
            <a:xfrm>
              <a:off x="2825371" y="2471364"/>
              <a:ext cx="119502" cy="1076933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753C7522-B4DB-48C6-AB3F-4B5FC6B71173}"/>
                </a:ext>
              </a:extLst>
            </p:cNvPr>
            <p:cNvCxnSpPr>
              <a:cxnSpLocks/>
              <a:stCxn id="563" idx="0"/>
              <a:endCxn id="570" idx="0"/>
            </p:cNvCxnSpPr>
            <p:nvPr/>
          </p:nvCxnSpPr>
          <p:spPr>
            <a:xfrm>
              <a:off x="2537110" y="2471364"/>
              <a:ext cx="119502" cy="1076931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93195597-9284-4645-890B-78427CE396E1}"/>
                </a:ext>
              </a:extLst>
            </p:cNvPr>
            <p:cNvCxnSpPr>
              <a:cxnSpLocks/>
              <a:stCxn id="562" idx="0"/>
              <a:endCxn id="571" idx="0"/>
            </p:cNvCxnSpPr>
            <p:nvPr/>
          </p:nvCxnSpPr>
          <p:spPr>
            <a:xfrm>
              <a:off x="2248851" y="2471361"/>
              <a:ext cx="115696" cy="1076940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7480EC42-2A20-42D9-B9E0-2A8844B38B33}"/>
                </a:ext>
              </a:extLst>
            </p:cNvPr>
            <p:cNvCxnSpPr>
              <a:cxnSpLocks/>
              <a:stCxn id="561" idx="0"/>
              <a:endCxn id="572" idx="0"/>
            </p:cNvCxnSpPr>
            <p:nvPr/>
          </p:nvCxnSpPr>
          <p:spPr>
            <a:xfrm>
              <a:off x="1956786" y="2471366"/>
              <a:ext cx="119502" cy="1076931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1BEE9289-DC38-44EF-A8DD-7D90E461278E}"/>
                </a:ext>
              </a:extLst>
            </p:cNvPr>
            <p:cNvCxnSpPr>
              <a:cxnSpLocks/>
              <a:stCxn id="560" idx="0"/>
              <a:endCxn id="573" idx="0"/>
            </p:cNvCxnSpPr>
            <p:nvPr/>
          </p:nvCxnSpPr>
          <p:spPr>
            <a:xfrm>
              <a:off x="1668525" y="2471364"/>
              <a:ext cx="119502" cy="1076933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A97F2D00-42DD-43B6-93EA-D9915A279430}"/>
                </a:ext>
              </a:extLst>
            </p:cNvPr>
            <p:cNvCxnSpPr>
              <a:cxnSpLocks/>
              <a:stCxn id="559" idx="0"/>
              <a:endCxn id="574" idx="0"/>
            </p:cNvCxnSpPr>
            <p:nvPr/>
          </p:nvCxnSpPr>
          <p:spPr>
            <a:xfrm>
              <a:off x="1380264" y="2471364"/>
              <a:ext cx="119502" cy="1076931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7264D051-195E-4DB7-83B3-0F905D802CEF}"/>
                </a:ext>
              </a:extLst>
            </p:cNvPr>
            <p:cNvCxnSpPr>
              <a:cxnSpLocks/>
              <a:stCxn id="558" idx="0"/>
              <a:endCxn id="575" idx="0"/>
            </p:cNvCxnSpPr>
            <p:nvPr/>
          </p:nvCxnSpPr>
          <p:spPr>
            <a:xfrm>
              <a:off x="1092005" y="2471361"/>
              <a:ext cx="117602" cy="1076930"/>
            </a:xfrm>
            <a:prstGeom prst="line">
              <a:avLst/>
            </a:prstGeom>
            <a:ln w="38100">
              <a:solidFill>
                <a:srgbClr val="606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73AF5A-FA59-4128-8816-90A9FDFDCEBE}"/>
              </a:ext>
            </a:extLst>
          </p:cNvPr>
          <p:cNvGrpSpPr/>
          <p:nvPr/>
        </p:nvGrpSpPr>
        <p:grpSpPr>
          <a:xfrm>
            <a:off x="3117124" y="1699158"/>
            <a:ext cx="7965058" cy="1496145"/>
            <a:chOff x="3117124" y="1699158"/>
            <a:chExt cx="7965058" cy="1496145"/>
          </a:xfrm>
        </p:grpSpPr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A25F232-3AC4-4334-A2AF-B6A011E219C1}"/>
                </a:ext>
              </a:extLst>
            </p:cNvPr>
            <p:cNvSpPr/>
            <p:nvPr/>
          </p:nvSpPr>
          <p:spPr>
            <a:xfrm rot="5400000">
              <a:off x="7189174" y="-1904510"/>
              <a:ext cx="288259" cy="749775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8" name="Block Arc 287">
              <a:extLst>
                <a:ext uri="{FF2B5EF4-FFF2-40B4-BE49-F238E27FC236}">
                  <a16:creationId xmlns:a16="http://schemas.microsoft.com/office/drawing/2014/main" id="{19675856-AB5E-4C62-9CC0-8D4DFDBA9A32}"/>
                </a:ext>
              </a:extLst>
            </p:cNvPr>
            <p:cNvSpPr/>
            <p:nvPr/>
          </p:nvSpPr>
          <p:spPr>
            <a:xfrm>
              <a:off x="3119724" y="1699158"/>
              <a:ext cx="970171" cy="1496145"/>
            </a:xfrm>
            <a:prstGeom prst="blockArc">
              <a:avLst>
                <a:gd name="adj1" fmla="val 10800000"/>
                <a:gd name="adj2" fmla="val 16252108"/>
                <a:gd name="adj3" fmla="val 29239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0" name="Isosceles Triangle 289">
              <a:extLst>
                <a:ext uri="{FF2B5EF4-FFF2-40B4-BE49-F238E27FC236}">
                  <a16:creationId xmlns:a16="http://schemas.microsoft.com/office/drawing/2014/main" id="{6564CCC7-06D0-4BC7-9E55-B30BE2637831}"/>
                </a:ext>
              </a:extLst>
            </p:cNvPr>
            <p:cNvSpPr/>
            <p:nvPr/>
          </p:nvSpPr>
          <p:spPr>
            <a:xfrm rot="10800000" flipH="1">
              <a:off x="3117124" y="2437386"/>
              <a:ext cx="288259" cy="289706"/>
            </a:xfrm>
            <a:prstGeom prst="triangl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5886E7-2C7A-4504-AD15-9928A6839D2C}"/>
                </a:ext>
              </a:extLst>
            </p:cNvPr>
            <p:cNvSpPr/>
            <p:nvPr/>
          </p:nvSpPr>
          <p:spPr>
            <a:xfrm>
              <a:off x="10835171" y="1708646"/>
              <a:ext cx="188845" cy="46393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F3D40965-1E42-4D09-8923-1FCC883612E0}"/>
              </a:ext>
            </a:extLst>
          </p:cNvPr>
          <p:cNvGrpSpPr/>
          <p:nvPr/>
        </p:nvGrpSpPr>
        <p:grpSpPr>
          <a:xfrm flipV="1">
            <a:off x="3233530" y="2826891"/>
            <a:ext cx="7848651" cy="1496145"/>
            <a:chOff x="3117124" y="1699158"/>
            <a:chExt cx="7848651" cy="1496145"/>
          </a:xfrm>
        </p:grpSpPr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BB9B5CA-4127-4F2C-8AB9-753968382D08}"/>
                </a:ext>
              </a:extLst>
            </p:cNvPr>
            <p:cNvSpPr/>
            <p:nvPr/>
          </p:nvSpPr>
          <p:spPr>
            <a:xfrm rot="5400000">
              <a:off x="7130970" y="-1846306"/>
              <a:ext cx="288259" cy="73813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2" name="Block Arc 311">
              <a:extLst>
                <a:ext uri="{FF2B5EF4-FFF2-40B4-BE49-F238E27FC236}">
                  <a16:creationId xmlns:a16="http://schemas.microsoft.com/office/drawing/2014/main" id="{21511099-604A-4E5A-9281-C861A8952021}"/>
                </a:ext>
              </a:extLst>
            </p:cNvPr>
            <p:cNvSpPr/>
            <p:nvPr/>
          </p:nvSpPr>
          <p:spPr>
            <a:xfrm>
              <a:off x="3119724" y="1699158"/>
              <a:ext cx="970171" cy="1496145"/>
            </a:xfrm>
            <a:prstGeom prst="blockArc">
              <a:avLst>
                <a:gd name="adj1" fmla="val 10800000"/>
                <a:gd name="adj2" fmla="val 16252108"/>
                <a:gd name="adj3" fmla="val 29239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3" name="Isosceles Triangle 312">
              <a:extLst>
                <a:ext uri="{FF2B5EF4-FFF2-40B4-BE49-F238E27FC236}">
                  <a16:creationId xmlns:a16="http://schemas.microsoft.com/office/drawing/2014/main" id="{75BE15CF-5CF6-4552-B2BC-F5FBED2F71FB}"/>
                </a:ext>
              </a:extLst>
            </p:cNvPr>
            <p:cNvSpPr/>
            <p:nvPr/>
          </p:nvSpPr>
          <p:spPr>
            <a:xfrm rot="10800000" flipH="1">
              <a:off x="3117124" y="2437386"/>
              <a:ext cx="288259" cy="289706"/>
            </a:xfrm>
            <a:prstGeom prst="triangl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13783761-7DD2-4E7E-90F8-958685877948}"/>
                </a:ext>
              </a:extLst>
            </p:cNvPr>
            <p:cNvSpPr/>
            <p:nvPr/>
          </p:nvSpPr>
          <p:spPr>
            <a:xfrm>
              <a:off x="10718764" y="1736300"/>
              <a:ext cx="188845" cy="46393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15" name="TextBox 314">
            <a:extLst>
              <a:ext uri="{FF2B5EF4-FFF2-40B4-BE49-F238E27FC236}">
                <a16:creationId xmlns:a16="http://schemas.microsoft.com/office/drawing/2014/main" id="{15DB100C-335F-48BF-8743-4D42459D39E0}"/>
              </a:ext>
            </a:extLst>
          </p:cNvPr>
          <p:cNvSpPr txBox="1"/>
          <p:nvPr/>
        </p:nvSpPr>
        <p:spPr>
          <a:xfrm>
            <a:off x="735870" y="4729215"/>
            <a:ext cx="211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Ratchet Screw</a:t>
            </a:r>
            <a:endParaRPr lang="en-US" sz="3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316" name="Straight Arrow Connector 7">
            <a:extLst>
              <a:ext uri="{FF2B5EF4-FFF2-40B4-BE49-F238E27FC236}">
                <a16:creationId xmlns:a16="http://schemas.microsoft.com/office/drawing/2014/main" id="{4DEF5215-8D66-4A95-B502-CA21FBAE882C}"/>
              </a:ext>
            </a:extLst>
          </p:cNvPr>
          <p:cNvCxnSpPr>
            <a:cxnSpLocks/>
            <a:stCxn id="315" idx="0"/>
            <a:endCxn id="571" idx="0"/>
          </p:cNvCxnSpPr>
          <p:nvPr/>
        </p:nvCxnSpPr>
        <p:spPr>
          <a:xfrm rot="5400000" flipH="1" flipV="1">
            <a:off x="1488180" y="3852849"/>
            <a:ext cx="1180914" cy="571819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TextBox 316">
            <a:extLst>
              <a:ext uri="{FF2B5EF4-FFF2-40B4-BE49-F238E27FC236}">
                <a16:creationId xmlns:a16="http://schemas.microsoft.com/office/drawing/2014/main" id="{A4E81ACC-CC46-4F18-AFD5-554DBA725A14}"/>
              </a:ext>
            </a:extLst>
          </p:cNvPr>
          <p:cNvSpPr txBox="1"/>
          <p:nvPr/>
        </p:nvSpPr>
        <p:spPr>
          <a:xfrm>
            <a:off x="8325040" y="471841"/>
            <a:ext cx="225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Pawl Connection</a:t>
            </a:r>
            <a:endParaRPr lang="en-US" sz="3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318" name="Straight Arrow Connector 7">
            <a:extLst>
              <a:ext uri="{FF2B5EF4-FFF2-40B4-BE49-F238E27FC236}">
                <a16:creationId xmlns:a16="http://schemas.microsoft.com/office/drawing/2014/main" id="{095848E2-A856-40F1-B29A-D51C2FBEB6E7}"/>
              </a:ext>
            </a:extLst>
          </p:cNvPr>
          <p:cNvCxnSpPr>
            <a:cxnSpLocks/>
            <a:stCxn id="317" idx="3"/>
            <a:endCxn id="23" idx="0"/>
          </p:cNvCxnSpPr>
          <p:nvPr/>
        </p:nvCxnSpPr>
        <p:spPr>
          <a:xfrm>
            <a:off x="10577566" y="795007"/>
            <a:ext cx="352028" cy="913639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3" name="TextBox 322">
            <a:extLst>
              <a:ext uri="{FF2B5EF4-FFF2-40B4-BE49-F238E27FC236}">
                <a16:creationId xmlns:a16="http://schemas.microsoft.com/office/drawing/2014/main" id="{A9D0C6FC-334B-46EE-8EB4-DB004846C32A}"/>
              </a:ext>
            </a:extLst>
          </p:cNvPr>
          <p:cNvSpPr txBox="1"/>
          <p:nvPr/>
        </p:nvSpPr>
        <p:spPr>
          <a:xfrm>
            <a:off x="5045787" y="5058150"/>
            <a:ext cx="312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Thrust/Radial bearing</a:t>
            </a:r>
            <a:endParaRPr lang="en-US" sz="3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324" name="Straight Arrow Connector 7">
            <a:extLst>
              <a:ext uri="{FF2B5EF4-FFF2-40B4-BE49-F238E27FC236}">
                <a16:creationId xmlns:a16="http://schemas.microsoft.com/office/drawing/2014/main" id="{5FADD53D-CDFD-4905-BC56-252B602F58C2}"/>
              </a:ext>
            </a:extLst>
          </p:cNvPr>
          <p:cNvCxnSpPr>
            <a:cxnSpLocks/>
            <a:stCxn id="323" idx="1"/>
            <a:endCxn id="557" idx="1"/>
          </p:cNvCxnSpPr>
          <p:nvPr/>
        </p:nvCxnSpPr>
        <p:spPr>
          <a:xfrm rot="10800000">
            <a:off x="4285107" y="3663696"/>
            <a:ext cx="760681" cy="1717620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3" name="TextBox 522">
            <a:extLst>
              <a:ext uri="{FF2B5EF4-FFF2-40B4-BE49-F238E27FC236}">
                <a16:creationId xmlns:a16="http://schemas.microsoft.com/office/drawing/2014/main" id="{2C268FCE-96B4-417F-85B4-EC379C10000B}"/>
              </a:ext>
            </a:extLst>
          </p:cNvPr>
          <p:cNvSpPr txBox="1"/>
          <p:nvPr/>
        </p:nvSpPr>
        <p:spPr>
          <a:xfrm>
            <a:off x="6313859" y="4442772"/>
            <a:ext cx="104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Motor</a:t>
            </a:r>
            <a:endParaRPr lang="en-US" sz="3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524" name="Straight Arrow Connector 7">
            <a:extLst>
              <a:ext uri="{FF2B5EF4-FFF2-40B4-BE49-F238E27FC236}">
                <a16:creationId xmlns:a16="http://schemas.microsoft.com/office/drawing/2014/main" id="{693110E6-464A-4FDC-B9E8-79A38466B43F}"/>
              </a:ext>
            </a:extLst>
          </p:cNvPr>
          <p:cNvCxnSpPr>
            <a:cxnSpLocks/>
            <a:stCxn id="523" idx="1"/>
            <a:endCxn id="270" idx="2"/>
          </p:cNvCxnSpPr>
          <p:nvPr/>
        </p:nvCxnSpPr>
        <p:spPr>
          <a:xfrm rot="10800000">
            <a:off x="5558553" y="3270876"/>
            <a:ext cx="755307" cy="1495062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TextBox 524">
            <a:extLst>
              <a:ext uri="{FF2B5EF4-FFF2-40B4-BE49-F238E27FC236}">
                <a16:creationId xmlns:a16="http://schemas.microsoft.com/office/drawing/2014/main" id="{0C6C4A0D-7A5C-461C-AE9E-4744FFD04607}"/>
              </a:ext>
            </a:extLst>
          </p:cNvPr>
          <p:cNvSpPr txBox="1"/>
          <p:nvPr/>
        </p:nvSpPr>
        <p:spPr>
          <a:xfrm>
            <a:off x="5122312" y="652057"/>
            <a:ext cx="29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Keyed Motor Housing</a:t>
            </a:r>
            <a:endParaRPr lang="en-US" sz="3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527" name="Straight Arrow Connector 7">
            <a:extLst>
              <a:ext uri="{FF2B5EF4-FFF2-40B4-BE49-F238E27FC236}">
                <a16:creationId xmlns:a16="http://schemas.microsoft.com/office/drawing/2014/main" id="{1526FAB4-8CD3-4F22-A9F0-5B0DF6C86AC6}"/>
              </a:ext>
            </a:extLst>
          </p:cNvPr>
          <p:cNvCxnSpPr>
            <a:cxnSpLocks/>
            <a:stCxn id="525" idx="2"/>
            <a:endCxn id="268" idx="0"/>
          </p:cNvCxnSpPr>
          <p:nvPr/>
        </p:nvCxnSpPr>
        <p:spPr>
          <a:xfrm rot="5400000">
            <a:off x="5625073" y="1304155"/>
            <a:ext cx="989508" cy="977974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Rectangle: Rounded Corners 266">
            <a:extLst>
              <a:ext uri="{FF2B5EF4-FFF2-40B4-BE49-F238E27FC236}">
                <a16:creationId xmlns:a16="http://schemas.microsoft.com/office/drawing/2014/main" id="{557149C5-B493-4E44-8F16-5333CEACE140}"/>
              </a:ext>
            </a:extLst>
          </p:cNvPr>
          <p:cNvSpPr/>
          <p:nvPr/>
        </p:nvSpPr>
        <p:spPr>
          <a:xfrm rot="16200000">
            <a:off x="5940227" y="2763929"/>
            <a:ext cx="1454738" cy="49701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9" name="Rectangle: Rounded Corners 578">
            <a:extLst>
              <a:ext uri="{FF2B5EF4-FFF2-40B4-BE49-F238E27FC236}">
                <a16:creationId xmlns:a16="http://schemas.microsoft.com/office/drawing/2014/main" id="{F988B5A1-ECBF-4E02-8AA1-2BCF29537DD3}"/>
              </a:ext>
            </a:extLst>
          </p:cNvPr>
          <p:cNvSpPr/>
          <p:nvPr/>
        </p:nvSpPr>
        <p:spPr>
          <a:xfrm rot="16200000">
            <a:off x="3395965" y="2913693"/>
            <a:ext cx="1298188" cy="201818"/>
          </a:xfrm>
          <a:prstGeom prst="roundRect">
            <a:avLst/>
          </a:prstGeom>
          <a:solidFill>
            <a:srgbClr val="8F8F8F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9B8A2068-3A05-49B1-BF9D-6258356FD397}"/>
              </a:ext>
            </a:extLst>
          </p:cNvPr>
          <p:cNvSpPr txBox="1"/>
          <p:nvPr/>
        </p:nvSpPr>
        <p:spPr>
          <a:xfrm>
            <a:off x="1121398" y="1517482"/>
            <a:ext cx="104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Pawl</a:t>
            </a:r>
            <a:endParaRPr lang="en-US" sz="3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581" name="Straight Arrow Connector 7">
            <a:extLst>
              <a:ext uri="{FF2B5EF4-FFF2-40B4-BE49-F238E27FC236}">
                <a16:creationId xmlns:a16="http://schemas.microsoft.com/office/drawing/2014/main" id="{35DA5367-4324-4CDF-A9F7-5D4479957722}"/>
              </a:ext>
            </a:extLst>
          </p:cNvPr>
          <p:cNvCxnSpPr>
            <a:cxnSpLocks/>
            <a:stCxn id="580" idx="3"/>
            <a:endCxn id="290" idx="3"/>
          </p:cNvCxnSpPr>
          <p:nvPr/>
        </p:nvCxnSpPr>
        <p:spPr>
          <a:xfrm>
            <a:off x="2163681" y="1840648"/>
            <a:ext cx="1097573" cy="596738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D52293AB-4987-4996-B70F-0D0E4318A94C}"/>
              </a:ext>
            </a:extLst>
          </p:cNvPr>
          <p:cNvGrpSpPr/>
          <p:nvPr/>
        </p:nvGrpSpPr>
        <p:grpSpPr>
          <a:xfrm>
            <a:off x="199713" y="226738"/>
            <a:ext cx="916019" cy="914400"/>
            <a:chOff x="4533592" y="1492035"/>
            <a:chExt cx="916019" cy="914400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C6011E2B-24B2-4591-8E11-24DE562D7287}"/>
                </a:ext>
              </a:extLst>
            </p:cNvPr>
            <p:cNvSpPr/>
            <p:nvPr/>
          </p:nvSpPr>
          <p:spPr>
            <a:xfrm>
              <a:off x="462296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0" name="Graphic 279" descr="New Moon">
              <a:extLst>
                <a:ext uri="{FF2B5EF4-FFF2-40B4-BE49-F238E27FC236}">
                  <a16:creationId xmlns:a16="http://schemas.microsoft.com/office/drawing/2014/main" id="{D79BBF31-7161-477C-9C90-8460E75F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92" y="1492035"/>
              <a:ext cx="914400" cy="914400"/>
            </a:xfrm>
            <a:prstGeom prst="rect">
              <a:avLst/>
            </a:prstGeom>
          </p:spPr>
        </p:pic>
        <p:pic>
          <p:nvPicPr>
            <p:cNvPr id="282" name="Graphic 281" descr="Full Moon">
              <a:extLst>
                <a:ext uri="{FF2B5EF4-FFF2-40B4-BE49-F238E27FC236}">
                  <a16:creationId xmlns:a16="http://schemas.microsoft.com/office/drawing/2014/main" id="{8752375A-4D61-4E1F-BEE2-F65EF7AB7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35211" y="14920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2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4F9CD-C9E3-4FE9-A50D-F91950912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6C4B74-E8DA-4A8A-B63C-9D97010A587C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9355A-580F-4951-94A9-890BF25DDB75}"/>
              </a:ext>
            </a:extLst>
          </p:cNvPr>
          <p:cNvSpPr/>
          <p:nvPr/>
        </p:nvSpPr>
        <p:spPr>
          <a:xfrm>
            <a:off x="2573779" y="287827"/>
            <a:ext cx="7044442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Ratchet Screw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407D9-4B09-4486-816A-A0BE42C94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9974" l="2861" r="98297">
                        <a14:foregroundMark x1="90259" y1="58073" x2="95572" y2="69531"/>
                        <a14:foregroundMark x1="95572" y1="69531" x2="92984" y2="75391"/>
                        <a14:foregroundMark x1="92984" y1="75391" x2="90531" y2="74349"/>
                        <a14:foregroundMark x1="97752" y1="65365" x2="98433" y2="73177"/>
                        <a14:foregroundMark x1="98433" y1="73177" x2="97752" y2="74740"/>
                        <a14:foregroundMark x1="7698" y1="31250" x2="4155" y2="35677"/>
                        <a14:foregroundMark x1="4155" y1="35677" x2="3270" y2="44141"/>
                        <a14:foregroundMark x1="3270" y1="44141" x2="5381" y2="51563"/>
                        <a14:foregroundMark x1="5381" y1="51563" x2="9401" y2="53776"/>
                        <a14:foregroundMark x1="9401" y1="53776" x2="9469" y2="53776"/>
                        <a14:foregroundMark x1="4564" y1="33854" x2="1567" y2="38932"/>
                        <a14:foregroundMark x1="1567" y1="38932" x2="2861" y2="46354"/>
                        <a14:foregroundMark x1="2861" y1="46354" x2="4564" y2="49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02" b="11485"/>
          <a:stretch/>
        </p:blipFill>
        <p:spPr>
          <a:xfrm rot="1726026">
            <a:off x="-111760" y="2191418"/>
            <a:ext cx="6492240" cy="219456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2B4A3E-2377-4579-9ED0-C542C17E3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4" b="96916" l="2820" r="99269">
                        <a14:foregroundMark x1="75822" y1="47383" x2="49347" y2="47477"/>
                        <a14:foregroundMark x1="49347" y1="47477" x2="73577" y2="46822"/>
                        <a14:foregroundMark x1="73577" y1="46822" x2="42454" y2="47664"/>
                        <a14:foregroundMark x1="42454" y1="47664" x2="50809" y2="47103"/>
                        <a14:foregroundMark x1="50809" y1="47103" x2="60052" y2="47103"/>
                        <a14:foregroundMark x1="60052" y1="47103" x2="35614" y2="51121"/>
                        <a14:foregroundMark x1="35614" y1="51121" x2="43185" y2="49439"/>
                        <a14:foregroundMark x1="43185" y1="49439" x2="61984" y2="50467"/>
                        <a14:foregroundMark x1="61984" y1="50467" x2="56867" y2="54953"/>
                        <a14:foregroundMark x1="56867" y1="54953" x2="46005" y2="58411"/>
                        <a14:foregroundMark x1="46005" y1="58411" x2="55352" y2="55327"/>
                        <a14:foregroundMark x1="55352" y1="55327" x2="66580" y2="55607"/>
                        <a14:foregroundMark x1="66580" y1="55607" x2="56397" y2="59813"/>
                        <a14:foregroundMark x1="56397" y1="59813" x2="45379" y2="55607"/>
                        <a14:foregroundMark x1="45379" y1="55607" x2="51749" y2="49159"/>
                        <a14:foregroundMark x1="51749" y1="49159" x2="62141" y2="49346"/>
                        <a14:foregroundMark x1="62141" y1="49346" x2="56971" y2="56449"/>
                        <a14:foregroundMark x1="56971" y1="56449" x2="43708" y2="56449"/>
                        <a14:foregroundMark x1="43708" y1="56449" x2="38590" y2="52430"/>
                        <a14:foregroundMark x1="38590" y1="52430" x2="45535" y2="45514"/>
                        <a14:foregroundMark x1="45535" y1="45514" x2="56710" y2="44673"/>
                        <a14:foregroundMark x1="56710" y1="44673" x2="62245" y2="48598"/>
                        <a14:foregroundMark x1="62245" y1="48598" x2="54308" y2="58879"/>
                        <a14:foregroundMark x1="54308" y1="58879" x2="49661" y2="57009"/>
                        <a14:foregroundMark x1="49661" y1="57009" x2="56240" y2="47944"/>
                        <a14:foregroundMark x1="56240" y1="47944" x2="63760" y2="51682"/>
                        <a14:foregroundMark x1="63760" y1="51682" x2="66945" y2="57757"/>
                        <a14:foregroundMark x1="66945" y1="57757" x2="58277" y2="64673"/>
                        <a14:foregroundMark x1="58277" y1="64673" x2="42245" y2="55981"/>
                        <a14:foregroundMark x1="42245" y1="55981" x2="39478" y2="50748"/>
                        <a14:foregroundMark x1="39478" y1="50748" x2="58172" y2="48224"/>
                        <a14:foregroundMark x1="58172" y1="48224" x2="54621" y2="61869"/>
                        <a14:foregroundMark x1="54621" y1="61869" x2="43969" y2="66822"/>
                        <a14:foregroundMark x1="43969" y1="66822" x2="41567" y2="60935"/>
                        <a14:foregroundMark x1="41567" y1="60935" x2="43081" y2="49065"/>
                        <a14:foregroundMark x1="43081" y1="49065" x2="49452" y2="43364"/>
                        <a14:foregroundMark x1="49452" y1="43364" x2="57232" y2="46449"/>
                        <a14:foregroundMark x1="57232" y1="46449" x2="62089" y2="54019"/>
                        <a14:foregroundMark x1="62089" y1="54019" x2="57598" y2="60280"/>
                        <a14:foregroundMark x1="57598" y1="60280" x2="50548" y2="57944"/>
                        <a14:foregroundMark x1="50548" y1="57944" x2="53629" y2="50561"/>
                        <a14:foregroundMark x1="53629" y1="50561" x2="64856" y2="43832"/>
                        <a14:foregroundMark x1="64856" y1="43832" x2="76554" y2="44673"/>
                        <a14:foregroundMark x1="76554" y1="44673" x2="81149" y2="52243"/>
                        <a14:foregroundMark x1="81149" y1="52243" x2="69086" y2="60841"/>
                        <a14:foregroundMark x1="69086" y1="60841" x2="72794" y2="44953"/>
                        <a14:foregroundMark x1="72794" y1="44953" x2="88094" y2="44860"/>
                        <a14:foregroundMark x1="88094" y1="44860" x2="80522" y2="64112"/>
                        <a14:foregroundMark x1="80522" y1="64112" x2="74151" y2="50280"/>
                        <a14:foregroundMark x1="74151" y1="50280" x2="88146" y2="48037"/>
                        <a14:foregroundMark x1="88146" y1="48037" x2="83864" y2="61215"/>
                        <a14:foregroundMark x1="83864" y1="61215" x2="69034" y2="56636"/>
                        <a14:foregroundMark x1="69034" y1="56636" x2="80157" y2="48879"/>
                        <a14:foregroundMark x1="80157" y1="48879" x2="83708" y2="60280"/>
                        <a14:foregroundMark x1="83708" y1="60280" x2="76397" y2="60093"/>
                        <a14:foregroundMark x1="76397" y1="60093" x2="86789" y2="45701"/>
                        <a14:foregroundMark x1="86789" y1="45701" x2="91332" y2="55514"/>
                        <a14:foregroundMark x1="91332" y1="55514" x2="82820" y2="53925"/>
                        <a14:foregroundMark x1="82820" y1="53925" x2="89765" y2="42991"/>
                        <a14:foregroundMark x1="89765" y1="42991" x2="96815" y2="52897"/>
                        <a14:foregroundMark x1="96815" y1="52897" x2="91175" y2="58411"/>
                        <a14:foregroundMark x1="91175" y1="58411" x2="94987" y2="46168"/>
                        <a14:foregroundMark x1="94987" y1="46168" x2="99008" y2="45421"/>
                        <a14:foregroundMark x1="99008" y1="45421" x2="93055" y2="56449"/>
                        <a14:foregroundMark x1="93055" y1="56449" x2="89713" y2="42523"/>
                        <a14:foregroundMark x1="89713" y1="42523" x2="95352" y2="50841"/>
                        <a14:foregroundMark x1="95352" y1="50841" x2="84595" y2="50280"/>
                        <a14:foregroundMark x1="84595" y1="50280" x2="88616" y2="32430"/>
                        <a14:foregroundMark x1="88616" y1="32430" x2="96031" y2="31121"/>
                        <a14:foregroundMark x1="96031" y1="31121" x2="92533" y2="44206"/>
                        <a14:foregroundMark x1="92533" y1="44206" x2="84648" y2="45514"/>
                        <a14:foregroundMark x1="84648" y1="45514" x2="84700" y2="34953"/>
                        <a14:foregroundMark x1="84700" y1="34953" x2="89138" y2="22243"/>
                        <a14:foregroundMark x1="89138" y1="22243" x2="93107" y2="19252"/>
                        <a14:foregroundMark x1="93107" y1="19252" x2="96919" y2="27757"/>
                        <a14:foregroundMark x1="96919" y1="27757" x2="97911" y2="39065"/>
                        <a14:foregroundMark x1="97911" y1="39065" x2="89974" y2="26449"/>
                        <a14:foregroundMark x1="89974" y1="26449" x2="90339" y2="19252"/>
                        <a14:foregroundMark x1="90339" y1="19252" x2="98016" y2="28224"/>
                        <a14:foregroundMark x1="98016" y1="28224" x2="97285" y2="39346"/>
                        <a14:foregroundMark x1="97285" y1="39346" x2="90496" y2="39159"/>
                        <a14:foregroundMark x1="90496" y1="39159" x2="84648" y2="30000"/>
                        <a14:foregroundMark x1="84648" y1="30000" x2="84334" y2="15794"/>
                        <a14:foregroundMark x1="84334" y1="15794" x2="91593" y2="6262"/>
                        <a14:foregroundMark x1="91593" y1="6262" x2="97963" y2="8224"/>
                        <a14:foregroundMark x1="97963" y1="8224" x2="97493" y2="17664"/>
                        <a14:foregroundMark x1="97493" y1="17664" x2="92219" y2="25794"/>
                        <a14:foregroundMark x1="92219" y1="25794" x2="83551" y2="24019"/>
                        <a14:foregroundMark x1="83551" y1="24019" x2="82559" y2="15140"/>
                        <a14:foregroundMark x1="82559" y1="15140" x2="90078" y2="7944"/>
                        <a14:foregroundMark x1="90078" y1="7944" x2="97441" y2="7009"/>
                        <a14:foregroundMark x1="97441" y1="7009" x2="95352" y2="16075"/>
                        <a14:foregroundMark x1="95352" y1="16075" x2="87050" y2="17383"/>
                        <a14:foregroundMark x1="87050" y1="17383" x2="83916" y2="8692"/>
                        <a14:foregroundMark x1="83916" y1="8692" x2="88982" y2="561"/>
                        <a14:foregroundMark x1="88982" y1="561" x2="96762" y2="3738"/>
                        <a14:foregroundMark x1="96762" y1="3738" x2="95979" y2="15421"/>
                        <a14:foregroundMark x1="95979" y1="15421" x2="86632" y2="21215"/>
                        <a14:foregroundMark x1="86632" y1="21215" x2="81305" y2="16075"/>
                        <a14:foregroundMark x1="81305" y1="16075" x2="84386" y2="7103"/>
                        <a14:foregroundMark x1="84386" y1="7103" x2="93211" y2="1121"/>
                        <a14:foregroundMark x1="93211" y1="1121" x2="98225" y2="4206"/>
                        <a14:foregroundMark x1="98225" y1="4206" x2="97232" y2="14299"/>
                        <a14:foregroundMark x1="97232" y1="14299" x2="87258" y2="22617"/>
                        <a14:foregroundMark x1="87258" y1="22617" x2="76971" y2="16636"/>
                        <a14:foregroundMark x1="76971" y1="16636" x2="72533" y2="6075"/>
                        <a14:foregroundMark x1="72533" y1="6075" x2="77232" y2="467"/>
                        <a14:foregroundMark x1="77232" y1="467" x2="84595" y2="1308"/>
                        <a14:foregroundMark x1="84595" y1="1308" x2="91332" y2="9907"/>
                        <a14:foregroundMark x1="91332" y1="9907" x2="88512" y2="21776"/>
                        <a14:foregroundMark x1="88512" y1="21776" x2="77963" y2="27196"/>
                        <a14:foregroundMark x1="77963" y1="27196" x2="69765" y2="19439"/>
                        <a14:foregroundMark x1="69765" y1="19439" x2="68512" y2="6822"/>
                        <a14:foregroundMark x1="68512" y1="6822" x2="71175" y2="374"/>
                        <a14:foregroundMark x1="71175" y1="374" x2="77650" y2="2523"/>
                        <a14:foregroundMark x1="77650" y1="2523" x2="81097" y2="13178"/>
                        <a14:foregroundMark x1="81097" y1="13178" x2="75770" y2="23738"/>
                        <a14:foregroundMark x1="75770" y1="23738" x2="66789" y2="22430"/>
                        <a14:foregroundMark x1="66789" y1="22430" x2="64856" y2="14579"/>
                        <a14:foregroundMark x1="64856" y1="14579" x2="72898" y2="5701"/>
                        <a14:foregroundMark x1="72898" y1="5701" x2="82663" y2="6542"/>
                        <a14:foregroundMark x1="82663" y1="6542" x2="85744" y2="14206"/>
                        <a14:foregroundMark x1="85744" y1="14206" x2="79217" y2="24953"/>
                        <a14:foregroundMark x1="79217" y1="24953" x2="66110" y2="24019"/>
                        <a14:foregroundMark x1="66110" y1="24019" x2="62977" y2="14766"/>
                        <a14:foregroundMark x1="62977" y1="14766" x2="65796" y2="2710"/>
                        <a14:foregroundMark x1="65796" y1="2710" x2="80940" y2="4953"/>
                        <a14:foregroundMark x1="80940" y1="4953" x2="79948" y2="17570"/>
                        <a14:foregroundMark x1="79948" y1="17570" x2="72324" y2="23364"/>
                        <a14:foregroundMark x1="72324" y1="23364" x2="65170" y2="21121"/>
                        <a14:foregroundMark x1="65170" y1="21121" x2="63969" y2="11121"/>
                        <a14:foregroundMark x1="63969" y1="11121" x2="67781" y2="2804"/>
                        <a14:foregroundMark x1="67781" y1="2804" x2="72637" y2="3738"/>
                        <a14:foregroundMark x1="72637" y1="3738" x2="74047" y2="11589"/>
                        <a14:foregroundMark x1="74047" y1="11589" x2="68512" y2="21495"/>
                        <a14:foregroundMark x1="68512" y1="21495" x2="60000" y2="22617"/>
                        <a14:foregroundMark x1="60000" y1="22617" x2="57076" y2="15514"/>
                        <a14:foregroundMark x1="57076" y1="15514" x2="61462" y2="7290"/>
                        <a14:foregroundMark x1="61462" y1="7290" x2="69713" y2="6262"/>
                        <a14:foregroundMark x1="69713" y1="6262" x2="74413" y2="14206"/>
                        <a14:foregroundMark x1="74413" y1="14206" x2="73473" y2="26636"/>
                        <a14:foregroundMark x1="73473" y1="26636" x2="66475" y2="36916"/>
                        <a14:foregroundMark x1="66475" y1="36916" x2="60574" y2="34579"/>
                        <a14:foregroundMark x1="60574" y1="34579" x2="59164" y2="24299"/>
                        <a14:foregroundMark x1="59164" y1="24299" x2="63551" y2="17009"/>
                        <a14:foregroundMark x1="63551" y1="17009" x2="73159" y2="14673"/>
                        <a14:foregroundMark x1="73159" y1="14673" x2="79896" y2="20280"/>
                        <a14:foregroundMark x1="79896" y1="20280" x2="78120" y2="31308"/>
                        <a14:foregroundMark x1="78120" y1="31308" x2="68042" y2="41402"/>
                        <a14:foregroundMark x1="68042" y1="41402" x2="57180" y2="38037"/>
                        <a14:foregroundMark x1="57180" y1="38037" x2="53211" y2="23645"/>
                        <a14:foregroundMark x1="53211" y1="23645" x2="58120" y2="12056"/>
                        <a14:foregroundMark x1="58120" y1="12056" x2="67206" y2="11963"/>
                        <a14:foregroundMark x1="67206" y1="11963" x2="71540" y2="19533"/>
                        <a14:foregroundMark x1="71540" y1="19533" x2="68094" y2="32430"/>
                        <a14:foregroundMark x1="68094" y1="32430" x2="56606" y2="44206"/>
                        <a14:foregroundMark x1="56606" y1="44206" x2="47572" y2="41869"/>
                        <a14:foregroundMark x1="47572" y1="41869" x2="42402" y2="31682"/>
                        <a14:foregroundMark x1="42402" y1="31682" x2="44439" y2="23832"/>
                        <a14:foregroundMark x1="44439" y1="23832" x2="50705" y2="20654"/>
                        <a14:foregroundMark x1="50705" y1="20654" x2="56292" y2="24112"/>
                        <a14:foregroundMark x1="56292" y1="24112" x2="55561" y2="34112"/>
                        <a14:foregroundMark x1="55561" y1="34112" x2="50809" y2="35607"/>
                        <a14:foregroundMark x1="50809" y1="35607" x2="46475" y2="32523"/>
                        <a14:foregroundMark x1="46475" y1="32523" x2="49974" y2="18037"/>
                        <a14:foregroundMark x1="49974" y1="18037" x2="54256" y2="17103"/>
                        <a14:foregroundMark x1="54256" y1="17103" x2="53838" y2="30467"/>
                        <a14:foregroundMark x1="53838" y1="30467" x2="47572" y2="32243"/>
                        <a14:foregroundMark x1="47572" y1="32243" x2="45483" y2="21402"/>
                        <a14:foregroundMark x1="45483" y1="21402" x2="49086" y2="14953"/>
                        <a14:foregroundMark x1="49086" y1="14953" x2="46789" y2="21682"/>
                        <a14:foregroundMark x1="46789" y1="21682" x2="37702" y2="18224"/>
                        <a14:foregroundMark x1="37702" y1="18224" x2="35196" y2="12336"/>
                        <a14:foregroundMark x1="35196" y1="12336" x2="35822" y2="4860"/>
                        <a14:foregroundMark x1="35822" y1="4860" x2="40261" y2="841"/>
                        <a14:foregroundMark x1="40261" y1="841" x2="56815" y2="3178"/>
                        <a14:foregroundMark x1="56815" y1="3178" x2="62559" y2="2710"/>
                        <a14:foregroundMark x1="62559" y1="2710" x2="66580" y2="93"/>
                        <a14:foregroundMark x1="66580" y1="93" x2="46736" y2="18879"/>
                        <a14:foregroundMark x1="46736" y1="18879" x2="58225" y2="1869"/>
                        <a14:foregroundMark x1="58225" y1="1869" x2="50183" y2="16449"/>
                        <a14:foregroundMark x1="50183" y1="16449" x2="49452" y2="9346"/>
                        <a14:foregroundMark x1="49452" y1="9346" x2="44021" y2="18972"/>
                        <a14:foregroundMark x1="44021" y1="18972" x2="44909" y2="11402"/>
                        <a14:foregroundMark x1="44909" y1="11402" x2="41097" y2="18785"/>
                        <a14:foregroundMark x1="41097" y1="18785" x2="40366" y2="11776"/>
                        <a14:foregroundMark x1="40366" y1="11776" x2="44125" y2="1963"/>
                        <a14:foregroundMark x1="44125" y1="1963" x2="55248" y2="16168"/>
                        <a14:foregroundMark x1="55248" y1="16168" x2="51332" y2="38037"/>
                        <a14:foregroundMark x1="51332" y1="38037" x2="51384" y2="49533"/>
                        <a14:foregroundMark x1="51384" y1="49533" x2="48407" y2="59626"/>
                        <a14:foregroundMark x1="48407" y1="59626" x2="34151" y2="75607"/>
                        <a14:foregroundMark x1="34151" y1="75607" x2="32742" y2="82150"/>
                        <a14:foregroundMark x1="32742" y1="82150" x2="32480" y2="97477"/>
                        <a14:foregroundMark x1="32480" y1="97477" x2="50653" y2="92991"/>
                        <a14:foregroundMark x1="50653" y1="92991" x2="45065" y2="95421"/>
                        <a14:foregroundMark x1="45065" y1="95421" x2="68407" y2="89439"/>
                        <a14:foregroundMark x1="68407" y1="89439" x2="58277" y2="97477"/>
                        <a14:foregroundMark x1="58277" y1="97477" x2="67311" y2="84860"/>
                        <a14:foregroundMark x1="67311" y1="84860" x2="71488" y2="85607"/>
                        <a14:foregroundMark x1="71488" y1="85607" x2="66580" y2="92056"/>
                        <a14:foregroundMark x1="66580" y1="92056" x2="59321" y2="92430"/>
                        <a14:foregroundMark x1="59321" y1="92430" x2="64334" y2="83925"/>
                        <a14:foregroundMark x1="64334" y1="83925" x2="74883" y2="81589"/>
                        <a14:foregroundMark x1="74883" y1="81589" x2="64021" y2="94112"/>
                        <a14:foregroundMark x1="64021" y1="94112" x2="71488" y2="84953"/>
                        <a14:foregroundMark x1="71488" y1="84953" x2="86580" y2="81215"/>
                        <a14:foregroundMark x1="86580" y1="81215" x2="91436" y2="84393"/>
                        <a14:foregroundMark x1="91436" y1="84393" x2="80209" y2="91682"/>
                        <a14:foregroundMark x1="80209" y1="91682" x2="79008" y2="83832"/>
                        <a14:foregroundMark x1="79008" y1="83832" x2="87102" y2="75140"/>
                        <a14:foregroundMark x1="87102" y1="75140" x2="91697" y2="79813"/>
                        <a14:foregroundMark x1="91697" y1="79813" x2="88668" y2="88318"/>
                        <a14:foregroundMark x1="88668" y1="88318" x2="84752" y2="89159"/>
                        <a14:foregroundMark x1="84752" y1="89159" x2="91906" y2="83364"/>
                        <a14:foregroundMark x1="91906" y1="83364" x2="90809" y2="90654"/>
                        <a14:foregroundMark x1="90809" y1="90654" x2="83812" y2="94206"/>
                        <a14:foregroundMark x1="83812" y1="94206" x2="86057" y2="87477"/>
                        <a14:foregroundMark x1="86057" y1="87477" x2="90914" y2="85888"/>
                        <a14:foregroundMark x1="90914" y1="85888" x2="92428" y2="93645"/>
                        <a14:foregroundMark x1="92428" y1="93645" x2="83916" y2="90748"/>
                        <a14:foregroundMark x1="83916" y1="90748" x2="80574" y2="77477"/>
                        <a14:foregroundMark x1="80574" y1="77477" x2="91593" y2="66636"/>
                        <a14:foregroundMark x1="91593" y1="66636" x2="97650" y2="70561"/>
                        <a14:foregroundMark x1="97650" y1="70561" x2="91749" y2="81308"/>
                        <a14:foregroundMark x1="91749" y1="81308" x2="85483" y2="76916"/>
                        <a14:foregroundMark x1="85483" y1="76916" x2="94413" y2="62897"/>
                        <a14:foregroundMark x1="94413" y1="62897" x2="96762" y2="70093"/>
                        <a14:foregroundMark x1="96762" y1="70093" x2="87728" y2="79813"/>
                        <a14:foregroundMark x1="87728" y1="79813" x2="84282" y2="69533"/>
                        <a14:foregroundMark x1="84282" y1="69533" x2="90705" y2="61308"/>
                        <a14:foregroundMark x1="90705" y1="61308" x2="89765" y2="70841"/>
                        <a14:foregroundMark x1="89765" y1="70841" x2="75352" y2="78692"/>
                        <a14:foregroundMark x1="75352" y1="78692" x2="69399" y2="68037"/>
                        <a14:foregroundMark x1="69399" y1="68037" x2="76658" y2="66262"/>
                        <a14:foregroundMark x1="76658" y1="66262" x2="79896" y2="73178"/>
                        <a14:foregroundMark x1="79896" y1="73178" x2="67311" y2="75140"/>
                        <a14:foregroundMark x1="67311" y1="75140" x2="65274" y2="67196"/>
                        <a14:foregroundMark x1="65274" y1="67196" x2="71749" y2="63925"/>
                        <a14:foregroundMark x1="71749" y1="63925" x2="73003" y2="73084"/>
                        <a14:foregroundMark x1="73003" y1="73084" x2="64909" y2="77383"/>
                        <a14:foregroundMark x1="64909" y1="77383" x2="62245" y2="70000"/>
                        <a14:foregroundMark x1="62245" y1="70000" x2="68460" y2="68692"/>
                        <a14:foregroundMark x1="68460" y1="68692" x2="68407" y2="78598"/>
                        <a14:foregroundMark x1="68407" y1="78598" x2="54308" y2="82617"/>
                        <a14:foregroundMark x1="54308" y1="82617" x2="48721" y2="78598"/>
                        <a14:foregroundMark x1="48721" y1="78598" x2="54621" y2="82150"/>
                        <a14:foregroundMark x1="54621" y1="82150" x2="47258" y2="82430"/>
                        <a14:foregroundMark x1="47258" y1="82430" x2="50653" y2="77850"/>
                        <a14:foregroundMark x1="50653" y1="77850" x2="48721" y2="87196"/>
                        <a14:foregroundMark x1="48721" y1="87196" x2="43342" y2="87664"/>
                        <a14:foregroundMark x1="43342" y1="87664" x2="46736" y2="83364"/>
                        <a14:foregroundMark x1="46736" y1="83364" x2="41253" y2="90654"/>
                        <a14:foregroundMark x1="41253" y1="90654" x2="41775" y2="82710"/>
                        <a14:foregroundMark x1="41775" y1="82710" x2="40836" y2="91963"/>
                        <a14:foregroundMark x1="40836" y1="91963" x2="36658" y2="91776"/>
                        <a14:foregroundMark x1="36658" y1="91776" x2="40366" y2="84393"/>
                        <a14:foregroundMark x1="40366" y1="84393" x2="36345" y2="89907"/>
                        <a14:foregroundMark x1="36345" y1="89907" x2="38016" y2="80187"/>
                        <a14:foregroundMark x1="38016" y1="80187" x2="46057" y2="85421"/>
                        <a14:foregroundMark x1="46057" y1="85421" x2="42768" y2="92336"/>
                        <a14:foregroundMark x1="42768" y1="92336" x2="49869" y2="90000"/>
                        <a14:foregroundMark x1="49869" y1="90000" x2="40992" y2="96075"/>
                        <a14:foregroundMark x1="40992" y1="96075" x2="47728" y2="85421"/>
                        <a14:foregroundMark x1="47728" y1="85421" x2="54360" y2="88598"/>
                        <a14:foregroundMark x1="54360" y1="88598" x2="47520" y2="97290"/>
                        <a14:foregroundMark x1="47520" y1="97290" x2="55196" y2="89626"/>
                        <a14:foregroundMark x1="55196" y1="89626" x2="60209" y2="97570"/>
                        <a14:foregroundMark x1="60209" y1="97570" x2="54621" y2="94953"/>
                        <a14:foregroundMark x1="54621" y1="94953" x2="62141" y2="86449"/>
                        <a14:foregroundMark x1="62141" y1="86449" x2="71227" y2="86355"/>
                        <a14:foregroundMark x1="71227" y1="86355" x2="73055" y2="93271"/>
                        <a14:foregroundMark x1="73055" y1="93271" x2="69138" y2="90467"/>
                        <a14:foregroundMark x1="69138" y1="90467" x2="74099" y2="83271"/>
                        <a14:foregroundMark x1="74099" y1="83271" x2="82402" y2="85047"/>
                        <a14:foregroundMark x1="82402" y1="85047" x2="81723" y2="93832"/>
                        <a14:foregroundMark x1="81723" y1="93832" x2="75196" y2="95794"/>
                        <a14:foregroundMark x1="75196" y1="95794" x2="80261" y2="91215"/>
                        <a14:foregroundMark x1="80261" y1="91215" x2="82089" y2="99439"/>
                        <a14:foregroundMark x1="82089" y1="99439" x2="71227" y2="95701"/>
                        <a14:foregroundMark x1="71227" y1="95701" x2="72324" y2="87944"/>
                        <a14:foregroundMark x1="72324" y1="87944" x2="78538" y2="90000"/>
                        <a14:foregroundMark x1="78538" y1="90000" x2="69452" y2="96916"/>
                        <a14:foregroundMark x1="69452" y1="96916" x2="62715" y2="93551"/>
                        <a14:foregroundMark x1="62715" y1="93551" x2="72637" y2="88318"/>
                        <a14:foregroundMark x1="72637" y1="88318" x2="70809" y2="99439"/>
                        <a14:foregroundMark x1="70809" y1="99439" x2="86736" y2="89720"/>
                        <a14:foregroundMark x1="86736" y1="89720" x2="85117" y2="96822"/>
                        <a14:foregroundMark x1="85117" y1="96822" x2="92898" y2="92243"/>
                        <a14:foregroundMark x1="92898" y1="92243" x2="89765" y2="97757"/>
                        <a14:foregroundMark x1="89765" y1="97757" x2="81880" y2="95701"/>
                        <a14:foregroundMark x1="81880" y1="95701" x2="86789" y2="88505"/>
                        <a14:foregroundMark x1="86789" y1="88505" x2="97598" y2="87103"/>
                        <a14:foregroundMark x1="97598" y1="87103" x2="97232" y2="94579"/>
                        <a14:foregroundMark x1="97232" y1="94579" x2="91697" y2="95888"/>
                        <a14:foregroundMark x1="91697" y1="95888" x2="98486" y2="88879"/>
                        <a14:foregroundMark x1="98486" y1="88879" x2="90078" y2="96355"/>
                        <a14:foregroundMark x1="90078" y1="96355" x2="90548" y2="85140"/>
                        <a14:foregroundMark x1="90548" y1="85140" x2="96815" y2="78879"/>
                        <a14:foregroundMark x1="96815" y1="78879" x2="96084" y2="86636"/>
                        <a14:foregroundMark x1="96084" y1="86636" x2="91958" y2="89346"/>
                        <a14:foregroundMark x1="91958" y1="89346" x2="95091" y2="79159"/>
                        <a14:foregroundMark x1="95091" y1="79159" x2="98277" y2="74673"/>
                        <a14:foregroundMark x1="98277" y1="74673" x2="94830" y2="81589"/>
                        <a14:foregroundMark x1="94830" y1="81589" x2="97128" y2="67009"/>
                        <a14:foregroundMark x1="97128" y1="67009" x2="93159" y2="68411"/>
                        <a14:foregroundMark x1="93159" y1="68411" x2="97598" y2="56262"/>
                        <a14:foregroundMark x1="97598" y1="56262" x2="91279" y2="63832"/>
                        <a14:foregroundMark x1="91279" y1="63832" x2="91540" y2="55140"/>
                        <a14:foregroundMark x1="91540" y1="55140" x2="98747" y2="39720"/>
                        <a14:foregroundMark x1="98747" y1="39720" x2="98642" y2="47103"/>
                        <a14:foregroundMark x1="98642" y1="47103" x2="88407" y2="74579"/>
                        <a14:foregroundMark x1="88407" y1="74579" x2="89452" y2="63925"/>
                        <a14:foregroundMark x1="89452" y1="63925" x2="97389" y2="40093"/>
                        <a14:foregroundMark x1="97389" y1="40093" x2="88198" y2="84953"/>
                        <a14:foregroundMark x1="88198" y1="84953" x2="86736" y2="74486"/>
                        <a14:foregroundMark x1="86736" y1="74486" x2="92480" y2="49065"/>
                        <a14:foregroundMark x1="92480" y1="49065" x2="73577" y2="98692"/>
                        <a14:foregroundMark x1="73577" y1="98692" x2="74204" y2="81682"/>
                        <a14:foregroundMark x1="74204" y1="81682" x2="80992" y2="54673"/>
                        <a14:foregroundMark x1="80992" y1="54673" x2="75822" y2="69720"/>
                        <a14:foregroundMark x1="75822" y1="69720" x2="82977" y2="40561"/>
                        <a14:foregroundMark x1="82977" y1="40561" x2="76031" y2="59252"/>
                        <a14:foregroundMark x1="76031" y1="59252" x2="85953" y2="32056"/>
                        <a14:foregroundMark x1="85953" y1="32056" x2="74413" y2="65701"/>
                        <a14:foregroundMark x1="74413" y1="65701" x2="63238" y2="78505"/>
                        <a14:foregroundMark x1="63238" y1="78505" x2="69608" y2="45140"/>
                        <a14:foregroundMark x1="69608" y1="45140" x2="64125" y2="59159"/>
                        <a14:foregroundMark x1="64125" y1="59159" x2="56188" y2="67570"/>
                        <a14:foregroundMark x1="56188" y1="67570" x2="60522" y2="54673"/>
                        <a14:foregroundMark x1="60522" y1="54673" x2="59634" y2="61682"/>
                        <a14:foregroundMark x1="59634" y1="61682" x2="51384" y2="77103"/>
                        <a14:foregroundMark x1="51384" y1="77103" x2="50496" y2="58785"/>
                        <a14:foregroundMark x1="50496" y1="58785" x2="44439" y2="60935"/>
                        <a14:foregroundMark x1="44439" y1="60935" x2="40679" y2="64953"/>
                        <a14:foregroundMark x1="40679" y1="64953" x2="34569" y2="67664"/>
                        <a14:foregroundMark x1="34569" y1="67664" x2="30809" y2="73364"/>
                        <a14:foregroundMark x1="30809" y1="73364" x2="30548" y2="81869"/>
                        <a14:foregroundMark x1="30548" y1="81869" x2="30026" y2="74766"/>
                        <a14:foregroundMark x1="30026" y1="74766" x2="23446" y2="82523"/>
                        <a14:foregroundMark x1="23446" y1="82523" x2="21044" y2="76075"/>
                        <a14:foregroundMark x1="21044" y1="76075" x2="13838" y2="84112"/>
                        <a14:foregroundMark x1="13838" y1="84112" x2="12480" y2="77477"/>
                        <a14:foregroundMark x1="12480" y1="77477" x2="8460" y2="79159"/>
                        <a14:foregroundMark x1="8460" y1="79159" x2="5222" y2="83364"/>
                        <a14:foregroundMark x1="5222" y1="83364" x2="992" y2="69533"/>
                        <a14:foregroundMark x1="992" y1="69533" x2="940" y2="30748"/>
                        <a14:foregroundMark x1="940" y1="30748" x2="4856" y2="31589"/>
                        <a14:foregroundMark x1="4856" y1="31589" x2="8877" y2="35140"/>
                        <a14:foregroundMark x1="8877" y1="35140" x2="8825" y2="27850"/>
                        <a14:foregroundMark x1="8825" y1="27850" x2="9086" y2="53178"/>
                        <a14:foregroundMark x1="9086" y1="53178" x2="9661" y2="37103"/>
                        <a14:foregroundMark x1="9661" y1="37103" x2="6945" y2="62243"/>
                        <a14:foregroundMark x1="6945" y1="62243" x2="8094" y2="51028"/>
                        <a14:foregroundMark x1="8094" y1="51028" x2="8303" y2="65047"/>
                        <a14:foregroundMark x1="8303" y1="65047" x2="11540" y2="56168"/>
                        <a14:foregroundMark x1="11540" y1="56168" x2="8616" y2="69907"/>
                        <a14:foregroundMark x1="8616" y1="69907" x2="10339" y2="60093"/>
                        <a14:foregroundMark x1="10339" y1="60093" x2="9608" y2="68598"/>
                        <a14:foregroundMark x1="9608" y1="68598" x2="6945" y2="74299"/>
                        <a14:foregroundMark x1="6945" y1="74299" x2="5222" y2="67009"/>
                        <a14:foregroundMark x1="5222" y1="67009" x2="6580" y2="57009"/>
                        <a14:foregroundMark x1="6580" y1="57009" x2="3238" y2="60654"/>
                        <a14:foregroundMark x1="3238" y1="60654" x2="6945" y2="51402"/>
                        <a14:foregroundMark x1="6945" y1="51402" x2="1984" y2="59626"/>
                        <a14:foregroundMark x1="1984" y1="59626" x2="1775" y2="50654"/>
                        <a14:foregroundMark x1="1775" y1="50654" x2="3342" y2="44112"/>
                        <a14:foregroundMark x1="3342" y1="44112" x2="6266" y2="48785"/>
                        <a14:foregroundMark x1="6266" y1="48785" x2="2350" y2="52336"/>
                        <a14:foregroundMark x1="2350" y1="52336" x2="6632" y2="44486"/>
                        <a14:foregroundMark x1="6632" y1="44486" x2="9922" y2="51215"/>
                        <a14:foregroundMark x1="9922" y1="51215" x2="4961" y2="51121"/>
                        <a14:foregroundMark x1="4961" y1="51121" x2="9817" y2="42710"/>
                        <a14:foregroundMark x1="9817" y1="42710" x2="9817" y2="51869"/>
                        <a14:foregroundMark x1="9817" y1="51869" x2="5013" y2="46916"/>
                        <a14:foregroundMark x1="5013" y1="46916" x2="8094" y2="41121"/>
                        <a14:foregroundMark x1="8094" y1="41121" x2="4961" y2="46916"/>
                        <a14:foregroundMark x1="4961" y1="46916" x2="8251" y2="42804"/>
                        <a14:foregroundMark x1="8251" y1="42804" x2="3029" y2="31776"/>
                        <a14:foregroundMark x1="3029" y1="31776" x2="4752" y2="38131"/>
                        <a14:foregroundMark x1="4752" y1="38131" x2="9138" y2="40093"/>
                        <a14:foregroundMark x1="9138" y1="40093" x2="10548" y2="33084"/>
                        <a14:foregroundMark x1="10548" y1="33084" x2="9295" y2="26168"/>
                        <a14:foregroundMark x1="9295" y1="26168" x2="12794" y2="31402"/>
                        <a14:foregroundMark x1="12794" y1="31402" x2="16762" y2="31589"/>
                        <a14:foregroundMark x1="16762" y1="31589" x2="23112" y2="29216"/>
                        <a14:foregroundMark x1="25013" y1="28505" x2="29974" y2="31028"/>
                        <a14:foregroundMark x1="32196" y1="29157" x2="33525" y2="28037"/>
                        <a14:foregroundMark x1="29974" y1="31028" x2="31909" y2="29398"/>
                        <a14:foregroundMark x1="33525" y1="28037" x2="36971" y2="34299"/>
                        <a14:foregroundMark x1="36971" y1="34299" x2="35144" y2="41776"/>
                        <a14:foregroundMark x1="35144" y1="41776" x2="41305" y2="37664"/>
                        <a14:foregroundMark x1="41305" y1="37664" x2="42663" y2="45234"/>
                        <a14:foregroundMark x1="42663" y1="45234" x2="51906" y2="42430"/>
                        <a14:foregroundMark x1="51906" y1="42430" x2="56919" y2="38318"/>
                        <a14:foregroundMark x1="56919" y1="38318" x2="59687" y2="43738"/>
                        <a14:foregroundMark x1="59687" y1="43738" x2="54778" y2="42804"/>
                        <a14:foregroundMark x1="54778" y1="42804" x2="48616" y2="53271"/>
                        <a14:foregroundMark x1="48616" y1="53271" x2="32637" y2="57290"/>
                        <a14:foregroundMark x1="32637" y1="57290" x2="28564" y2="60374"/>
                        <a14:foregroundMark x1="28564" y1="60374" x2="24595" y2="56542"/>
                        <a14:foregroundMark x1="24595" y1="56542" x2="27206" y2="64673"/>
                        <a14:foregroundMark x1="27206" y1="64673" x2="23029" y2="65607"/>
                        <a14:foregroundMark x1="23029" y1="65607" x2="23133" y2="74206"/>
                        <a14:foregroundMark x1="23133" y1="74206" x2="13786" y2="74299"/>
                        <a14:foregroundMark x1="13786" y1="74299" x2="18225" y2="66075"/>
                        <a14:foregroundMark x1="18225" y1="66075" x2="15822" y2="53458"/>
                        <a14:foregroundMark x1="15822" y1="53458" x2="22454" y2="53458"/>
                        <a14:foregroundMark x1="22454" y1="53458" x2="16606" y2="58411"/>
                        <a14:foregroundMark x1="16606" y1="58411" x2="30392" y2="53551"/>
                        <a14:foregroundMark x1="30392" y1="53551" x2="34621" y2="59626"/>
                        <a14:foregroundMark x1="34621" y1="59626" x2="27154" y2="54579"/>
                        <a14:foregroundMark x1="27154" y1="54579" x2="36397" y2="48131"/>
                        <a14:foregroundMark x1="36397" y1="48131" x2="30287" y2="51589"/>
                        <a14:foregroundMark x1="30287" y1="51589" x2="34778" y2="49439"/>
                        <a14:foregroundMark x1="34778" y1="49439" x2="32846" y2="42243"/>
                        <a14:foregroundMark x1="32846" y1="42243" x2="27781" y2="39626"/>
                        <a14:foregroundMark x1="27781" y1="39626" x2="24752" y2="44206"/>
                        <a14:foregroundMark x1="24752" y1="44206" x2="26527" y2="37290"/>
                        <a14:foregroundMark x1="26527" y1="37290" x2="22507" y2="44299"/>
                        <a14:foregroundMark x1="22507" y1="44299" x2="23603" y2="34579"/>
                        <a14:foregroundMark x1="23603" y1="34579" x2="17232" y2="45047"/>
                        <a14:foregroundMark x1="17232" y1="45047" x2="19164" y2="38879"/>
                        <a14:foregroundMark x1="19164" y1="38879" x2="15352" y2="43551"/>
                        <a14:foregroundMark x1="15352" y1="43551" x2="10757" y2="44393"/>
                        <a14:foregroundMark x1="10757" y1="44393" x2="13368" y2="71963"/>
                        <a14:foregroundMark x1="13368" y1="71963" x2="13107" y2="67570"/>
                        <a14:foregroundMark x1="50183" y1="83458" x2="54517" y2="81495"/>
                        <a14:foregroundMark x1="54517" y1="81495" x2="59321" y2="82056"/>
                        <a14:foregroundMark x1="59321" y1="82056" x2="56658" y2="89439"/>
                        <a14:foregroundMark x1="56658" y1="89439" x2="46110" y2="88131"/>
                        <a14:foregroundMark x1="46110" y1="88131" x2="51436" y2="81121"/>
                        <a14:foregroundMark x1="51436" y1="81121" x2="57859" y2="79439"/>
                        <a14:foregroundMark x1="57859" y1="79439" x2="52167" y2="86168"/>
                        <a14:foregroundMark x1="52167" y1="86168" x2="46789" y2="85981"/>
                        <a14:foregroundMark x1="46789" y1="85981" x2="54047" y2="79626"/>
                        <a14:foregroundMark x1="54047" y1="79626" x2="64439" y2="81215"/>
                        <a14:foregroundMark x1="64439" y1="81215" x2="60366" y2="91121"/>
                        <a14:foregroundMark x1="60366" y1="91121" x2="54360" y2="89626"/>
                        <a14:foregroundMark x1="54360" y1="89626" x2="51749" y2="84299"/>
                        <a14:foregroundMark x1="51749" y1="84299" x2="57859" y2="77290"/>
                        <a14:foregroundMark x1="57859" y1="77290" x2="62089" y2="82430"/>
                        <a14:foregroundMark x1="62089" y1="82430" x2="58433" y2="88037"/>
                        <a14:foregroundMark x1="58433" y1="88037" x2="53943" y2="90000"/>
                        <a14:foregroundMark x1="53943" y1="90000" x2="55822" y2="83738"/>
                        <a14:foregroundMark x1="36345" y1="12804" x2="35822" y2="5234"/>
                        <a14:foregroundMark x1="35822" y1="5234" x2="40679" y2="1121"/>
                        <a14:foregroundMark x1="40679" y1="1121" x2="67206" y2="1495"/>
                        <a14:foregroundMark x1="67206" y1="1495" x2="93159" y2="0"/>
                        <a14:foregroundMark x1="93159" y1="0" x2="98747" y2="748"/>
                        <a14:foregroundMark x1="98747" y1="748" x2="95770" y2="97664"/>
                        <a14:foregroundMark x1="95770" y1="97664" x2="88094" y2="82523"/>
                        <a14:foregroundMark x1="88094" y1="82523" x2="85692" y2="56262"/>
                        <a14:foregroundMark x1="85692" y1="56262" x2="87050" y2="29159"/>
                        <a14:foregroundMark x1="87050" y1="29159" x2="94204" y2="1308"/>
                        <a14:foregroundMark x1="94204" y1="1308" x2="98120" y2="9907"/>
                        <a14:foregroundMark x1="98120" y1="9907" x2="98225" y2="59907"/>
                        <a14:foregroundMark x1="98225" y1="59907" x2="96710" y2="82991"/>
                        <a14:foregroundMark x1="96710" y1="82991" x2="95509" y2="38131"/>
                        <a14:foregroundMark x1="95509" y1="38131" x2="96031" y2="85140"/>
                        <a14:foregroundMark x1="96031" y1="85140" x2="95979" y2="78879"/>
                        <a14:foregroundMark x1="50183" y1="9065" x2="53995" y2="6542"/>
                        <a14:foregroundMark x1="53995" y1="6542" x2="51854" y2="5327"/>
                        <a14:foregroundMark x1="31593" y1="98411" x2="35561" y2="98131"/>
                        <a14:foregroundMark x1="35561" y1="98131" x2="59164" y2="98411"/>
                        <a14:foregroundMark x1="59164" y1="98411" x2="67885" y2="97664"/>
                        <a14:foregroundMark x1="67885" y1="97664" x2="72585" y2="97757"/>
                        <a14:foregroundMark x1="72585" y1="97757" x2="77911" y2="97196"/>
                        <a14:foregroundMark x1="77911" y1="97196" x2="90287" y2="97196"/>
                        <a14:foregroundMark x1="90287" y1="97196" x2="98642" y2="96822"/>
                        <a14:foregroundMark x1="98642" y1="96822" x2="99269" y2="96916"/>
                        <a14:foregroundMark x1="6684" y1="31402" x2="2663" y2="28318"/>
                        <a14:foregroundMark x1="2663" y1="28318" x2="836" y2="34673"/>
                        <a14:foregroundMark x1="836" y1="34673" x2="1097" y2="73832"/>
                        <a14:foregroundMark x1="1097" y1="73832" x2="3916" y2="78972"/>
                        <a14:foregroundMark x1="3916" y1="78972" x2="6005" y2="72430"/>
                        <a14:foregroundMark x1="6005" y1="72430" x2="6005" y2="31776"/>
                        <a14:foregroundMark x1="3655" y1="27664" x2="418" y2="32804"/>
                        <a14:foregroundMark x1="418" y1="32804" x2="157" y2="78318"/>
                        <a14:foregroundMark x1="157" y1="78318" x2="2820" y2="71028"/>
                        <a14:foregroundMark x1="2820" y1="71028" x2="2820" y2="27290"/>
                        <a14:backgroundMark x1="1514" y1="4579" x2="8407" y2="2897"/>
                        <a14:backgroundMark x1="8407" y1="2897" x2="13420" y2="2897"/>
                        <a14:backgroundMark x1="13420" y1="2897" x2="9922" y2="7103"/>
                        <a14:backgroundMark x1="9922" y1="7103" x2="5587" y2="7757"/>
                        <a14:backgroundMark x1="5587" y1="7757" x2="9869" y2="4860"/>
                        <a14:backgroundMark x1="9869" y1="4860" x2="5170" y2="10841"/>
                        <a14:backgroundMark x1="5170" y1="10841" x2="11332" y2="7570"/>
                        <a14:backgroundMark x1="11332" y1="7570" x2="7363" y2="15047"/>
                        <a14:backgroundMark x1="7363" y1="15047" x2="11645" y2="10187"/>
                        <a14:backgroundMark x1="11645" y1="10187" x2="19060" y2="9065"/>
                        <a14:backgroundMark x1="19060" y1="9065" x2="23029" y2="9346"/>
                        <a14:backgroundMark x1="23029" y1="9346" x2="17076" y2="15607"/>
                        <a14:backgroundMark x1="17076" y1="15607" x2="21358" y2="5047"/>
                        <a14:backgroundMark x1="21358" y1="5047" x2="28982" y2="1589"/>
                        <a14:backgroundMark x1="28982" y1="1589" x2="28303" y2="10935"/>
                        <a14:backgroundMark x1="28303" y1="10935" x2="33525" y2="4019"/>
                        <a14:backgroundMark x1="33525" y1="4019" x2="30287" y2="11028"/>
                        <a14:backgroundMark x1="30287" y1="11028" x2="26527" y2="13925"/>
                        <a14:backgroundMark x1="26527" y1="13925" x2="29295" y2="19626"/>
                        <a14:backgroundMark x1="29295" y1="19626" x2="22089" y2="16168"/>
                        <a14:backgroundMark x1="22089" y1="16168" x2="17911" y2="20654"/>
                        <a14:backgroundMark x1="17911" y1="20654" x2="7258" y2="18598"/>
                        <a14:backgroundMark x1="7258" y1="18598" x2="2037" y2="21028"/>
                        <a14:backgroundMark x1="2037" y1="21028" x2="2245" y2="6262"/>
                        <a14:backgroundMark x1="2245" y1="6262" x2="2924" y2="8785"/>
                        <a14:backgroundMark x1="32167" y1="29065" x2="31749" y2="28879"/>
                        <a14:backgroundMark x1="23812" y1="29159" x2="20836" y2="24579"/>
                        <a14:backgroundMark x1="32167" y1="29626" x2="31697" y2="28879"/>
                        <a14:backgroundMark x1="32272" y1="29346" x2="32272" y2="27009"/>
                        <a14:backgroundMark x1="23916" y1="28411" x2="23916" y2="29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52" y="1441237"/>
            <a:ext cx="6276848" cy="3507166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17765848-A8B2-458D-B122-3A693D3E3C7C}"/>
              </a:ext>
            </a:extLst>
          </p:cNvPr>
          <p:cNvGrpSpPr/>
          <p:nvPr/>
        </p:nvGrpSpPr>
        <p:grpSpPr>
          <a:xfrm>
            <a:off x="3580013" y="1298207"/>
            <a:ext cx="5473563" cy="2491473"/>
            <a:chOff x="3748255" y="1721189"/>
            <a:chExt cx="5473563" cy="249147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1CA65A9-61AA-4E38-A874-27A04716DCAF}"/>
                </a:ext>
              </a:extLst>
            </p:cNvPr>
            <p:cNvGrpSpPr/>
            <p:nvPr/>
          </p:nvGrpSpPr>
          <p:grpSpPr>
            <a:xfrm>
              <a:off x="3748255" y="1721189"/>
              <a:ext cx="5473563" cy="1619747"/>
              <a:chOff x="2102335" y="269940"/>
              <a:chExt cx="5473563" cy="161974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3816332-D7F5-4C04-B8D9-C3295F6258EE}"/>
                  </a:ext>
                </a:extLst>
              </p:cNvPr>
              <p:cNvSpPr/>
              <p:nvPr/>
            </p:nvSpPr>
            <p:spPr>
              <a:xfrm>
                <a:off x="2102335" y="269940"/>
                <a:ext cx="4288354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Staggered Pawls</a:t>
                </a:r>
              </a:p>
            </p:txBody>
          </p:sp>
          <p:cxnSp>
            <p:nvCxnSpPr>
              <p:cNvPr id="48" name="Connector: Curved 47">
                <a:extLst>
                  <a:ext uri="{FF2B5EF4-FFF2-40B4-BE49-F238E27FC236}">
                    <a16:creationId xmlns:a16="http://schemas.microsoft.com/office/drawing/2014/main" id="{38D0F211-9043-429C-BAEF-2071870D71E8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6390689" y="623883"/>
                <a:ext cx="1185209" cy="1265804"/>
              </a:xfrm>
              <a:prstGeom prst="curvedConnector2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Connector: Curved 66">
              <a:extLst>
                <a:ext uri="{FF2B5EF4-FFF2-40B4-BE49-F238E27FC236}">
                  <a16:creationId xmlns:a16="http://schemas.microsoft.com/office/drawing/2014/main" id="{166B488D-0254-497E-BF1F-B3BEDFC43D0A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>
              <a:off x="8036609" y="2075132"/>
              <a:ext cx="726993" cy="2137530"/>
            </a:xfrm>
            <a:prstGeom prst="curvedConnector2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B163A62-1AD1-4869-9821-2ED9D52F420A}"/>
              </a:ext>
            </a:extLst>
          </p:cNvPr>
          <p:cNvGrpSpPr/>
          <p:nvPr/>
        </p:nvGrpSpPr>
        <p:grpSpPr>
          <a:xfrm>
            <a:off x="3282371" y="1318363"/>
            <a:ext cx="5771127" cy="1321205"/>
            <a:chOff x="3509249" y="1298207"/>
            <a:chExt cx="5255210" cy="132120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8A417C1-19B6-4E34-80FE-975CCB1A4F86}"/>
                </a:ext>
              </a:extLst>
            </p:cNvPr>
            <p:cNvSpPr/>
            <p:nvPr/>
          </p:nvSpPr>
          <p:spPr>
            <a:xfrm>
              <a:off x="3509249" y="1298207"/>
              <a:ext cx="4292176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Angled Pawl Teeth</a:t>
              </a:r>
            </a:p>
          </p:txBody>
        </p:sp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3CB1B543-7893-4775-B0B9-5A06ADA47A91}"/>
                </a:ext>
              </a:extLst>
            </p:cNvPr>
            <p:cNvCxnSpPr>
              <a:cxnSpLocks/>
              <a:stCxn id="65" idx="3"/>
            </p:cNvCxnSpPr>
            <p:nvPr/>
          </p:nvCxnSpPr>
          <p:spPr>
            <a:xfrm>
              <a:off x="7801425" y="1652150"/>
              <a:ext cx="963034" cy="967262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049E49-7959-4A48-8ADE-BD1AEBDA60F5}"/>
              </a:ext>
            </a:extLst>
          </p:cNvPr>
          <p:cNvGrpSpPr/>
          <p:nvPr/>
        </p:nvGrpSpPr>
        <p:grpSpPr>
          <a:xfrm>
            <a:off x="2573779" y="1338519"/>
            <a:ext cx="5191651" cy="707886"/>
            <a:chOff x="2499322" y="1298207"/>
            <a:chExt cx="5191651" cy="7078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AF01DA-4A93-4A2D-A3A1-9185A2D8ED63}"/>
                </a:ext>
              </a:extLst>
            </p:cNvPr>
            <p:cNvSpPr/>
            <p:nvPr/>
          </p:nvSpPr>
          <p:spPr>
            <a:xfrm>
              <a:off x="3532270" y="1298207"/>
              <a:ext cx="41587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More Pawl Arms</a:t>
              </a:r>
            </a:p>
          </p:txBody>
        </p: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B7208907-05EF-493D-9CC3-246260A3775F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rot="10800000" flipV="1">
              <a:off x="2499320" y="1652149"/>
              <a:ext cx="1032950" cy="353943"/>
            </a:xfrm>
            <a:prstGeom prst="curvedConnector3">
              <a:avLst>
                <a:gd name="adj1" fmla="val 90327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AF912E7-68BB-43D3-8D22-70F2AF229B13}"/>
              </a:ext>
            </a:extLst>
          </p:cNvPr>
          <p:cNvGrpSpPr/>
          <p:nvPr/>
        </p:nvGrpSpPr>
        <p:grpSpPr>
          <a:xfrm>
            <a:off x="3028153" y="1318363"/>
            <a:ext cx="5174815" cy="1064554"/>
            <a:chOff x="3024219" y="1298207"/>
            <a:chExt cx="5174815" cy="106455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C9D32CF-DD54-45CF-B877-86CCD3BD277F}"/>
                </a:ext>
              </a:extLst>
            </p:cNvPr>
            <p:cNvSpPr/>
            <p:nvPr/>
          </p:nvSpPr>
          <p:spPr>
            <a:xfrm>
              <a:off x="3024219" y="1298207"/>
              <a:ext cx="517481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Ratchet Helix Profile</a:t>
              </a:r>
            </a:p>
          </p:txBody>
        </p:sp>
        <p:cxnSp>
          <p:nvCxnSpPr>
            <p:cNvPr id="81" name="Connector: Curved 80">
              <a:extLst>
                <a:ext uri="{FF2B5EF4-FFF2-40B4-BE49-F238E27FC236}">
                  <a16:creationId xmlns:a16="http://schemas.microsoft.com/office/drawing/2014/main" id="{60361CEA-6D71-4B0E-902C-99C0C3FA60FD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 rot="16200000" flipH="1">
              <a:off x="6062553" y="1555167"/>
              <a:ext cx="356668" cy="1258520"/>
            </a:xfrm>
            <a:prstGeom prst="curvedConnector2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0AF7A9E-5763-4E4D-9964-589E6E83DB41}"/>
              </a:ext>
            </a:extLst>
          </p:cNvPr>
          <p:cNvGrpSpPr/>
          <p:nvPr/>
        </p:nvGrpSpPr>
        <p:grpSpPr>
          <a:xfrm>
            <a:off x="0" y="0"/>
            <a:ext cx="917640" cy="914400"/>
            <a:chOff x="5444752" y="1492035"/>
            <a:chExt cx="917640" cy="9144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92345DF-9F0B-430E-9380-E3EF55AA8D2D}"/>
                </a:ext>
              </a:extLst>
            </p:cNvPr>
            <p:cNvSpPr/>
            <p:nvPr/>
          </p:nvSpPr>
          <p:spPr>
            <a:xfrm>
              <a:off x="555071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9" name="Graphic 88" descr="New Moon">
              <a:extLst>
                <a:ext uri="{FF2B5EF4-FFF2-40B4-BE49-F238E27FC236}">
                  <a16:creationId xmlns:a16="http://schemas.microsoft.com/office/drawing/2014/main" id="{B4EDFD58-DE32-4997-9FDD-527D7CB6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7992" y="1492035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Waxing Gibbous Moon">
              <a:extLst>
                <a:ext uri="{FF2B5EF4-FFF2-40B4-BE49-F238E27FC236}">
                  <a16:creationId xmlns:a16="http://schemas.microsoft.com/office/drawing/2014/main" id="{E645E088-60C7-4BD8-B894-7D43726D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44752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D393F8E-A433-4012-AB8E-A5AA20F81793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Tristan Jenkins</a:t>
            </a:r>
            <a:endParaRPr lang="en-US" sz="1400"/>
          </a:p>
          <a:p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B049BB1-D31B-408F-826D-8E957A3AF4DC}"/>
              </a:ext>
            </a:extLst>
          </p:cNvPr>
          <p:cNvSpPr/>
          <p:nvPr/>
        </p:nvSpPr>
        <p:spPr>
          <a:xfrm>
            <a:off x="6960870" y="2249806"/>
            <a:ext cx="485775" cy="257174"/>
          </a:xfrm>
          <a:prstGeom prst="triangle">
            <a:avLst>
              <a:gd name="adj" fmla="val 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837F02-3BF3-47E5-8586-BB296897463E}"/>
              </a:ext>
            </a:extLst>
          </p:cNvPr>
          <p:cNvCxnSpPr>
            <a:cxnSpLocks/>
          </p:cNvCxnSpPr>
          <p:nvPr/>
        </p:nvCxnSpPr>
        <p:spPr>
          <a:xfrm>
            <a:off x="9053497" y="1692460"/>
            <a:ext cx="236351" cy="32559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EB2FD-8D6A-4C2F-99E3-36FC93681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2B6FC7-DBE0-48BC-A07A-702CDB5374EF}"/>
              </a:ext>
            </a:extLst>
          </p:cNvPr>
          <p:cNvSpPr/>
          <p:nvPr/>
        </p:nvSpPr>
        <p:spPr>
          <a:xfrm>
            <a:off x="2452969" y="287827"/>
            <a:ext cx="7286056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Prototypes</a:t>
            </a:r>
          </a:p>
        </p:txBody>
      </p:sp>
      <p:pic>
        <p:nvPicPr>
          <p:cNvPr id="48" name="Graphic 47" descr="Back">
            <a:hlinkClick r:id="rId3" action="ppaction://hlinksldjump"/>
            <a:extLst>
              <a:ext uri="{FF2B5EF4-FFF2-40B4-BE49-F238E27FC236}">
                <a16:creationId xmlns:a16="http://schemas.microsoft.com/office/drawing/2014/main" id="{03EFEA01-F508-468E-94DB-8AD9C457E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B489D6D-1B3C-44A7-B525-04729B54DB10}"/>
              </a:ext>
            </a:extLst>
          </p:cNvPr>
          <p:cNvGrpSpPr/>
          <p:nvPr/>
        </p:nvGrpSpPr>
        <p:grpSpPr>
          <a:xfrm>
            <a:off x="4627737" y="1971333"/>
            <a:ext cx="2936519" cy="2915333"/>
            <a:chOff x="7360461" y="4043450"/>
            <a:chExt cx="1585714" cy="1574274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14CF5AB-285C-4047-ADC7-5FDA8845A083}"/>
                </a:ext>
              </a:extLst>
            </p:cNvPr>
            <p:cNvSpPr/>
            <p:nvPr/>
          </p:nvSpPr>
          <p:spPr>
            <a:xfrm>
              <a:off x="7360461" y="4043450"/>
              <a:ext cx="1585714" cy="157427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8" name="Graphic 167" descr="Lock with solid fill">
              <a:extLst>
                <a:ext uri="{FF2B5EF4-FFF2-40B4-BE49-F238E27FC236}">
                  <a16:creationId xmlns:a16="http://schemas.microsoft.com/office/drawing/2014/main" id="{1F397BF9-7B2D-4EFF-814E-3D3F6FDA4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74494" y="4092643"/>
              <a:ext cx="1357647" cy="1357647"/>
            </a:xfrm>
            <a:prstGeom prst="rect">
              <a:avLst/>
            </a:prstGeom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6B38154-385C-4F95-9FE2-63F4A25351D4}"/>
              </a:ext>
            </a:extLst>
          </p:cNvPr>
          <p:cNvGrpSpPr/>
          <p:nvPr/>
        </p:nvGrpSpPr>
        <p:grpSpPr>
          <a:xfrm>
            <a:off x="984716" y="1969547"/>
            <a:ext cx="2936518" cy="2915332"/>
            <a:chOff x="4022606" y="1545243"/>
            <a:chExt cx="4146787" cy="4116869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CB1F9995-D24D-4A69-8EBE-269CF14B87A2}"/>
                </a:ext>
              </a:extLst>
            </p:cNvPr>
            <p:cNvSpPr/>
            <p:nvPr/>
          </p:nvSpPr>
          <p:spPr>
            <a:xfrm>
              <a:off x="4022606" y="1545243"/>
              <a:ext cx="4146787" cy="41168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8A74CE9F-0BD3-46B5-8D1D-86F2690A1D91}"/>
                </a:ext>
              </a:extLst>
            </p:cNvPr>
            <p:cNvGrpSpPr/>
            <p:nvPr/>
          </p:nvGrpSpPr>
          <p:grpSpPr>
            <a:xfrm>
              <a:off x="5518360" y="1926881"/>
              <a:ext cx="1155278" cy="3353592"/>
              <a:chOff x="5331013" y="949035"/>
              <a:chExt cx="1530872" cy="4443884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C07FC06E-8149-4FA9-89E5-984247E55704}"/>
                  </a:ext>
                </a:extLst>
              </p:cNvPr>
              <p:cNvGrpSpPr/>
              <p:nvPr/>
            </p:nvGrpSpPr>
            <p:grpSpPr>
              <a:xfrm flipH="1" flipV="1">
                <a:off x="5331013" y="4847298"/>
                <a:ext cx="1527774" cy="545621"/>
                <a:chOff x="7292451" y="2033338"/>
                <a:chExt cx="1527774" cy="54562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6D0936CC-7B95-45FB-8F7C-68C58E9349AD}"/>
                    </a:ext>
                  </a:extLst>
                </p:cNvPr>
                <p:cNvSpPr/>
                <p:nvPr/>
              </p:nvSpPr>
              <p:spPr>
                <a:xfrm rot="20415536">
                  <a:off x="7292451" y="2237583"/>
                  <a:ext cx="1527774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B6ACCA0C-5C30-4398-B67F-3F3391AEED5B}"/>
                    </a:ext>
                  </a:extLst>
                </p:cNvPr>
                <p:cNvSpPr/>
                <p:nvPr/>
              </p:nvSpPr>
              <p:spPr>
                <a:xfrm>
                  <a:off x="7326968" y="2033338"/>
                  <a:ext cx="1460165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71B90C18-9C5E-4C0F-8F55-634B33E0F1C4}"/>
                  </a:ext>
                </a:extLst>
              </p:cNvPr>
              <p:cNvSpPr/>
              <p:nvPr/>
            </p:nvSpPr>
            <p:spPr>
              <a:xfrm rot="20415536">
                <a:off x="5334111" y="1155185"/>
                <a:ext cx="1527774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: Rounded Corners 173">
                <a:extLst>
                  <a:ext uri="{FF2B5EF4-FFF2-40B4-BE49-F238E27FC236}">
                    <a16:creationId xmlns:a16="http://schemas.microsoft.com/office/drawing/2014/main" id="{D11A78FA-D51E-4482-A8B6-3CCB17E5A37C}"/>
                  </a:ext>
                </a:extLst>
              </p:cNvPr>
              <p:cNvSpPr/>
              <p:nvPr/>
            </p:nvSpPr>
            <p:spPr>
              <a:xfrm rot="20700000">
                <a:off x="5346195" y="1799082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6666B21A-39AE-4DAC-B67D-F413A6E01D0A}"/>
                  </a:ext>
                </a:extLst>
              </p:cNvPr>
              <p:cNvSpPr/>
              <p:nvPr/>
            </p:nvSpPr>
            <p:spPr>
              <a:xfrm rot="900000">
                <a:off x="5346195" y="14996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64D24238-7AC6-4807-A3E1-ABEBFEA541C8}"/>
                  </a:ext>
                </a:extLst>
              </p:cNvPr>
              <p:cNvSpPr/>
              <p:nvPr/>
            </p:nvSpPr>
            <p:spPr>
              <a:xfrm rot="20700000">
                <a:off x="5346194" y="23980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: Rounded Corners 176">
                <a:extLst>
                  <a:ext uri="{FF2B5EF4-FFF2-40B4-BE49-F238E27FC236}">
                    <a16:creationId xmlns:a16="http://schemas.microsoft.com/office/drawing/2014/main" id="{4322CA39-33AD-4341-8969-926F2AEE2F9E}"/>
                  </a:ext>
                </a:extLst>
              </p:cNvPr>
              <p:cNvSpPr/>
              <p:nvPr/>
            </p:nvSpPr>
            <p:spPr>
              <a:xfrm rot="900000">
                <a:off x="5346194" y="2098550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: Rounded Corners 177">
                <a:extLst>
                  <a:ext uri="{FF2B5EF4-FFF2-40B4-BE49-F238E27FC236}">
                    <a16:creationId xmlns:a16="http://schemas.microsoft.com/office/drawing/2014/main" id="{C63B3935-6A39-4C9B-89D8-2CF1F4DFECAD}"/>
                  </a:ext>
                </a:extLst>
              </p:cNvPr>
              <p:cNvSpPr/>
              <p:nvPr/>
            </p:nvSpPr>
            <p:spPr>
              <a:xfrm rot="20700000">
                <a:off x="5346193" y="29969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6BAB89A4-4753-4B10-99D5-1A4A511A9799}"/>
                  </a:ext>
                </a:extLst>
              </p:cNvPr>
              <p:cNvSpPr/>
              <p:nvPr/>
            </p:nvSpPr>
            <p:spPr>
              <a:xfrm rot="900000">
                <a:off x="5346193" y="26974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: Rounded Corners 179">
                <a:extLst>
                  <a:ext uri="{FF2B5EF4-FFF2-40B4-BE49-F238E27FC236}">
                    <a16:creationId xmlns:a16="http://schemas.microsoft.com/office/drawing/2014/main" id="{48EA5637-8723-4692-95C4-575C92179C1C}"/>
                  </a:ext>
                </a:extLst>
              </p:cNvPr>
              <p:cNvSpPr/>
              <p:nvPr/>
            </p:nvSpPr>
            <p:spPr>
              <a:xfrm rot="20700000">
                <a:off x="5346192" y="35958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: Rounded Corners 180">
                <a:extLst>
                  <a:ext uri="{FF2B5EF4-FFF2-40B4-BE49-F238E27FC236}">
                    <a16:creationId xmlns:a16="http://schemas.microsoft.com/office/drawing/2014/main" id="{B3D553F1-A123-431D-9775-C35C74333A78}"/>
                  </a:ext>
                </a:extLst>
              </p:cNvPr>
              <p:cNvSpPr/>
              <p:nvPr/>
            </p:nvSpPr>
            <p:spPr>
              <a:xfrm rot="900000">
                <a:off x="5346192" y="3296417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: Rounded Corners 181">
                <a:extLst>
                  <a:ext uri="{FF2B5EF4-FFF2-40B4-BE49-F238E27FC236}">
                    <a16:creationId xmlns:a16="http://schemas.microsoft.com/office/drawing/2014/main" id="{5BC16E27-C808-40EE-AAF3-3424A0F790B2}"/>
                  </a:ext>
                </a:extLst>
              </p:cNvPr>
              <p:cNvSpPr/>
              <p:nvPr/>
            </p:nvSpPr>
            <p:spPr>
              <a:xfrm rot="20700000">
                <a:off x="5346190" y="4194815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: Rounded Corners 182">
                <a:extLst>
                  <a:ext uri="{FF2B5EF4-FFF2-40B4-BE49-F238E27FC236}">
                    <a16:creationId xmlns:a16="http://schemas.microsoft.com/office/drawing/2014/main" id="{319711EA-7D51-4D88-8A3B-451361B401BD}"/>
                  </a:ext>
                </a:extLst>
              </p:cNvPr>
              <p:cNvSpPr/>
              <p:nvPr/>
            </p:nvSpPr>
            <p:spPr>
              <a:xfrm rot="900000">
                <a:off x="5346190" y="38953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31722748-C223-4024-BFB1-C3A1678B28FD}"/>
                  </a:ext>
                </a:extLst>
              </p:cNvPr>
              <p:cNvSpPr/>
              <p:nvPr/>
            </p:nvSpPr>
            <p:spPr>
              <a:xfrm rot="900000">
                <a:off x="5346189" y="44942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73B3BDA5-9F1C-4FD4-B210-BD6A6DD78D10}"/>
                  </a:ext>
                </a:extLst>
              </p:cNvPr>
              <p:cNvSpPr/>
              <p:nvPr/>
            </p:nvSpPr>
            <p:spPr>
              <a:xfrm>
                <a:off x="5364818" y="949035"/>
                <a:ext cx="1460165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6486D2B-ADFF-456B-B4F0-D3AA2B685AE9}"/>
              </a:ext>
            </a:extLst>
          </p:cNvPr>
          <p:cNvGrpSpPr/>
          <p:nvPr/>
        </p:nvGrpSpPr>
        <p:grpSpPr>
          <a:xfrm>
            <a:off x="8270765" y="1969547"/>
            <a:ext cx="2936519" cy="2915333"/>
            <a:chOff x="4590813" y="2494538"/>
            <a:chExt cx="941973" cy="935177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577AFB26-7C3E-4EA6-9A69-5C701EE3E11C}"/>
                </a:ext>
              </a:extLst>
            </p:cNvPr>
            <p:cNvSpPr/>
            <p:nvPr/>
          </p:nvSpPr>
          <p:spPr>
            <a:xfrm>
              <a:off x="4590813" y="2494538"/>
              <a:ext cx="941973" cy="93517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0" name="Graphic 189" descr="Unlock with solid fill">
              <a:extLst>
                <a:ext uri="{FF2B5EF4-FFF2-40B4-BE49-F238E27FC236}">
                  <a16:creationId xmlns:a16="http://schemas.microsoft.com/office/drawing/2014/main" id="{4074033A-AA7D-4BB8-8041-75CBD657E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75859" y="2543222"/>
              <a:ext cx="767571" cy="767571"/>
            </a:xfrm>
            <a:prstGeom prst="rect">
              <a:avLst/>
            </a:prstGeom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D59F0532-2C2D-4288-946F-07D267B2A312}"/>
              </a:ext>
            </a:extLst>
          </p:cNvPr>
          <p:cNvGrpSpPr/>
          <p:nvPr/>
        </p:nvGrpSpPr>
        <p:grpSpPr>
          <a:xfrm>
            <a:off x="0" y="0"/>
            <a:ext cx="917640" cy="914400"/>
            <a:chOff x="5444752" y="1492035"/>
            <a:chExt cx="917640" cy="914400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4898439-0BE0-4984-9983-C87E449B6D5D}"/>
                </a:ext>
              </a:extLst>
            </p:cNvPr>
            <p:cNvSpPr/>
            <p:nvPr/>
          </p:nvSpPr>
          <p:spPr>
            <a:xfrm>
              <a:off x="555071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3" name="Graphic 192" descr="New Moon">
              <a:extLst>
                <a:ext uri="{FF2B5EF4-FFF2-40B4-BE49-F238E27FC236}">
                  <a16:creationId xmlns:a16="http://schemas.microsoft.com/office/drawing/2014/main" id="{A4DF7882-54D9-4DA6-88A7-2BE6D77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47992" y="1492035"/>
              <a:ext cx="914400" cy="914400"/>
            </a:xfrm>
            <a:prstGeom prst="rect">
              <a:avLst/>
            </a:prstGeom>
          </p:spPr>
        </p:pic>
        <p:pic>
          <p:nvPicPr>
            <p:cNvPr id="194" name="Graphic 193" descr="Waxing Gibbous Moon">
              <a:extLst>
                <a:ext uri="{FF2B5EF4-FFF2-40B4-BE49-F238E27FC236}">
                  <a16:creationId xmlns:a16="http://schemas.microsoft.com/office/drawing/2014/main" id="{AB687F36-C891-4BA4-9535-C7BE4A813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44752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74EB0090-E3CC-4AAF-B696-4C1BCC302946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Alex Noll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EB2FD-8D6A-4C2F-99E3-36FC93681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2B6FC7-DBE0-48BC-A07A-702CDB5374EF}"/>
              </a:ext>
            </a:extLst>
          </p:cNvPr>
          <p:cNvSpPr/>
          <p:nvPr/>
        </p:nvSpPr>
        <p:spPr>
          <a:xfrm>
            <a:off x="2452969" y="287827"/>
            <a:ext cx="7286056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Spring Test Prototype</a:t>
            </a:r>
          </a:p>
        </p:txBody>
      </p:sp>
      <p:pic>
        <p:nvPicPr>
          <p:cNvPr id="4" name="Picture 3" descr="A picture containing text, table, worktable, stand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143C18A-FE31-49C8-86F4-31275352A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4" b="98698" l="34605" r="61921">
                        <a14:foregroundMark x1="37057" y1="11198" x2="44891" y2="8333"/>
                        <a14:foregroundMark x1="44891" y1="8333" x2="36921" y2="9635"/>
                        <a14:foregroundMark x1="36921" y1="9635" x2="45845" y2="9896"/>
                        <a14:foregroundMark x1="45845" y1="9896" x2="37330" y2="9245"/>
                        <a14:foregroundMark x1="37330" y1="9245" x2="45640" y2="8724"/>
                        <a14:foregroundMark x1="60899" y1="12370" x2="60899" y2="12760"/>
                        <a14:foregroundMark x1="60967" y1="12630" x2="62125" y2="13411"/>
                        <a14:foregroundMark x1="46594" y1="89453" x2="51022" y2="91536"/>
                        <a14:foregroundMark x1="51022" y1="91536" x2="47343" y2="94661"/>
                        <a14:foregroundMark x1="47343" y1="94661" x2="50477" y2="90104"/>
                        <a14:foregroundMark x1="50477" y1="90104" x2="50817" y2="90104"/>
                        <a14:foregroundMark x1="45232" y1="91797" x2="47888" y2="97526"/>
                        <a14:foregroundMark x1="47888" y1="97526" x2="51839" y2="98828"/>
                        <a14:foregroundMark x1="51839" y1="98828" x2="55654" y2="96484"/>
                        <a14:foregroundMark x1="55654" y1="96484" x2="52520" y2="90885"/>
                        <a14:foregroundMark x1="52520" y1="90885" x2="48365" y2="89974"/>
                        <a14:foregroundMark x1="48365" y1="89974" x2="45708" y2="93490"/>
                        <a14:foregroundMark x1="34673" y1="94010" x2="35014" y2="94922"/>
                        <a14:foregroundMark x1="37477" y1="93961" x2="43665" y2="96224"/>
                        <a14:foregroundMark x1="35831" y1="93359" x2="36950" y2="93768"/>
                        <a14:foregroundMark x1="43665" y1="96224" x2="47548" y2="93620"/>
                        <a14:foregroundMark x1="47548" y1="93620" x2="45934" y2="89868"/>
                        <a14:foregroundMark x1="37304" y1="92505" x2="35490" y2="93620"/>
                        <a14:foregroundMark x1="50204" y1="98698" x2="50341" y2="98698"/>
                        <a14:foregroundMark x1="61308" y1="91667" x2="61785" y2="93620"/>
                        <a14:backgroundMark x1="46594" y1="38672" x2="46322" y2="38672"/>
                        <a14:backgroundMark x1="44959" y1="86979" x2="37466" y2="91927"/>
                        <a14:backgroundMark x1="37466" y1="91927" x2="45027" y2="87500"/>
                        <a14:backgroundMark x1="45027" y1="87500" x2="43597" y2="87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5" r="35625"/>
          <a:stretch/>
        </p:blipFill>
        <p:spPr>
          <a:xfrm>
            <a:off x="1068061" y="1175333"/>
            <a:ext cx="2769815" cy="4636988"/>
          </a:xfrm>
          <a:prstGeom prst="rect">
            <a:avLst/>
          </a:prstGeom>
        </p:spPr>
      </p:pic>
      <p:pic>
        <p:nvPicPr>
          <p:cNvPr id="48" name="Graphic 47" descr="Back">
            <a:hlinkClick r:id="rId3" action="ppaction://hlinksldjump"/>
            <a:extLst>
              <a:ext uri="{FF2B5EF4-FFF2-40B4-BE49-F238E27FC236}">
                <a16:creationId xmlns:a16="http://schemas.microsoft.com/office/drawing/2014/main" id="{03EFEA01-F508-468E-94DB-8AD9C457E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21F3E17-F5E0-4ED1-A5A0-7B27EF3EC3E0}"/>
              </a:ext>
            </a:extLst>
          </p:cNvPr>
          <p:cNvGrpSpPr/>
          <p:nvPr/>
        </p:nvGrpSpPr>
        <p:grpSpPr>
          <a:xfrm>
            <a:off x="4590813" y="2088469"/>
            <a:ext cx="6839187" cy="935177"/>
            <a:chOff x="4590813" y="1655543"/>
            <a:chExt cx="6839187" cy="935177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6E0B4F9-DDC3-4F04-A177-72D9EDA50E83}"/>
                </a:ext>
              </a:extLst>
            </p:cNvPr>
            <p:cNvGrpSpPr/>
            <p:nvPr/>
          </p:nvGrpSpPr>
          <p:grpSpPr>
            <a:xfrm>
              <a:off x="4590813" y="1655543"/>
              <a:ext cx="941973" cy="935177"/>
              <a:chOff x="557886" y="2809109"/>
              <a:chExt cx="1269127" cy="1269127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4F6D29E-18CD-4FE3-8F12-AAFA8D3CCAD8}"/>
                  </a:ext>
                </a:extLst>
              </p:cNvPr>
              <p:cNvSpPr/>
              <p:nvPr/>
            </p:nvSpPr>
            <p:spPr>
              <a:xfrm>
                <a:off x="557886" y="2809109"/>
                <a:ext cx="1269127" cy="12691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08" name="Graphic 107" descr="Drawing compass">
                <a:extLst>
                  <a:ext uri="{FF2B5EF4-FFF2-40B4-BE49-F238E27FC236}">
                    <a16:creationId xmlns:a16="http://schemas.microsoft.com/office/drawing/2014/main" id="{8644B852-4C6B-4241-B501-FB31492C3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5249" y="298647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EEF0830-15E8-4F56-A7DD-0DFDF9A38DFC}"/>
                </a:ext>
              </a:extLst>
            </p:cNvPr>
            <p:cNvSpPr/>
            <p:nvPr/>
          </p:nvSpPr>
          <p:spPr>
            <a:xfrm>
              <a:off x="5678842" y="1862326"/>
              <a:ext cx="575115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~1/3 Geometric scale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74A31A51-6DB1-4A81-991A-3EB5B8A84827}"/>
              </a:ext>
            </a:extLst>
          </p:cNvPr>
          <p:cNvGrpSpPr/>
          <p:nvPr/>
        </p:nvGrpSpPr>
        <p:grpSpPr>
          <a:xfrm>
            <a:off x="4590813" y="3144388"/>
            <a:ext cx="4486876" cy="935177"/>
            <a:chOff x="3198935" y="3026238"/>
            <a:chExt cx="4486876" cy="935177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ECEDD0D-8940-4D32-835E-0CC20D8DD103}"/>
                </a:ext>
              </a:extLst>
            </p:cNvPr>
            <p:cNvGrpSpPr/>
            <p:nvPr/>
          </p:nvGrpSpPr>
          <p:grpSpPr>
            <a:xfrm>
              <a:off x="3198935" y="3026238"/>
              <a:ext cx="4486876" cy="935177"/>
              <a:chOff x="4590813" y="1655543"/>
              <a:chExt cx="4486876" cy="935177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37B81F1F-9761-4BA5-8A37-6FAAFCACEA40}"/>
                  </a:ext>
                </a:extLst>
              </p:cNvPr>
              <p:cNvSpPr/>
              <p:nvPr/>
            </p:nvSpPr>
            <p:spPr>
              <a:xfrm>
                <a:off x="4590813" y="1655543"/>
                <a:ext cx="941973" cy="93517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353BCC2-483E-420D-8E55-CA428E082EF7}"/>
                  </a:ext>
                </a:extLst>
              </p:cNvPr>
              <p:cNvSpPr/>
              <p:nvPr/>
            </p:nvSpPr>
            <p:spPr>
              <a:xfrm>
                <a:off x="5892202" y="1857188"/>
                <a:ext cx="3185487" cy="523220"/>
              </a:xfrm>
              <a:prstGeom prst="rect">
                <a:avLst/>
              </a:prstGeom>
              <a:solidFill>
                <a:schemeClr val="tx1">
                  <a:alpha val="24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2800" b="1" cap="none" spc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1/645 Force scale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42DF6189-055B-41ED-8A03-A1F88999AF74}"/>
                </a:ext>
              </a:extLst>
            </p:cNvPr>
            <p:cNvGrpSpPr/>
            <p:nvPr/>
          </p:nvGrpSpPr>
          <p:grpSpPr>
            <a:xfrm>
              <a:off x="3361789" y="3187708"/>
              <a:ext cx="616264" cy="570910"/>
              <a:chOff x="6497322" y="917496"/>
              <a:chExt cx="5452034" cy="5050787"/>
            </a:xfrm>
            <a:solidFill>
              <a:schemeClr val="bg1"/>
            </a:solidFill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C14E306-89AB-4B55-A6EF-7E08214872A8}"/>
                  </a:ext>
                </a:extLst>
              </p:cNvPr>
              <p:cNvGrpSpPr/>
              <p:nvPr/>
            </p:nvGrpSpPr>
            <p:grpSpPr>
              <a:xfrm>
                <a:off x="6497322" y="917496"/>
                <a:ext cx="5452034" cy="5050787"/>
                <a:chOff x="3369982" y="287827"/>
                <a:chExt cx="5452034" cy="5050787"/>
              </a:xfrm>
              <a:grpFill/>
            </p:grpSpPr>
            <p:sp>
              <p:nvSpPr>
                <p:cNvPr id="139" name="Circle: Hollow 138">
                  <a:extLst>
                    <a:ext uri="{FF2B5EF4-FFF2-40B4-BE49-F238E27FC236}">
                      <a16:creationId xmlns:a16="http://schemas.microsoft.com/office/drawing/2014/main" id="{557B42FA-A281-4D0D-B676-5D331DE4DF3C}"/>
                    </a:ext>
                  </a:extLst>
                </p:cNvPr>
                <p:cNvSpPr/>
                <p:nvPr/>
              </p:nvSpPr>
              <p:spPr>
                <a:xfrm>
                  <a:off x="5334690" y="287827"/>
                  <a:ext cx="1522619" cy="1522619"/>
                </a:xfrm>
                <a:prstGeom prst="donut">
                  <a:avLst>
                    <a:gd name="adj" fmla="val 23157"/>
                  </a:avLst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88D7F3ED-4D49-4295-9297-7A8EFB65042E}"/>
                    </a:ext>
                  </a:extLst>
                </p:cNvPr>
                <p:cNvSpPr/>
                <p:nvPr/>
              </p:nvSpPr>
              <p:spPr>
                <a:xfrm rot="19385087">
                  <a:off x="4704745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DC03B20D-48E2-4B2A-A74C-9A4EABB7CCB1}"/>
                    </a:ext>
                  </a:extLst>
                </p:cNvPr>
                <p:cNvSpPr/>
                <p:nvPr/>
              </p:nvSpPr>
              <p:spPr>
                <a:xfrm rot="2214913" flipH="1">
                  <a:off x="6023658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00EEC4D-CCF2-4254-8B0D-8D846247102A}"/>
                    </a:ext>
                  </a:extLst>
                </p:cNvPr>
                <p:cNvSpPr/>
                <p:nvPr/>
              </p:nvSpPr>
              <p:spPr>
                <a:xfrm rot="3195163" flipH="1">
                  <a:off x="3796077" y="3565069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9880E602-C9C7-40A4-BD7E-FB68183B58D2}"/>
                    </a:ext>
                  </a:extLst>
                </p:cNvPr>
                <p:cNvSpPr/>
                <p:nvPr/>
              </p:nvSpPr>
              <p:spPr>
                <a:xfrm rot="18404837" flipH="1" flipV="1">
                  <a:off x="7228290" y="3565068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4" name="Rectangle 134">
                  <a:extLst>
                    <a:ext uri="{FF2B5EF4-FFF2-40B4-BE49-F238E27FC236}">
                      <a16:creationId xmlns:a16="http://schemas.microsoft.com/office/drawing/2014/main" id="{E2ABB939-C5C3-43A6-824B-E8EB13FFB00D}"/>
                    </a:ext>
                  </a:extLst>
                </p:cNvPr>
                <p:cNvSpPr/>
                <p:nvPr/>
              </p:nvSpPr>
              <p:spPr>
                <a:xfrm>
                  <a:off x="3536425" y="1583436"/>
                  <a:ext cx="5121037" cy="3188589"/>
                </a:xfrm>
                <a:custGeom>
                  <a:avLst/>
                  <a:gdLst>
                    <a:gd name="connsiteX0" fmla="*/ 0 w 926592"/>
                    <a:gd name="connsiteY0" fmla="*/ 0 h 1234440"/>
                    <a:gd name="connsiteX1" fmla="*/ 926592 w 926592"/>
                    <a:gd name="connsiteY1" fmla="*/ 0 h 1234440"/>
                    <a:gd name="connsiteX2" fmla="*/ 926592 w 926592"/>
                    <a:gd name="connsiteY2" fmla="*/ 1234440 h 1234440"/>
                    <a:gd name="connsiteX3" fmla="*/ 0 w 926592"/>
                    <a:gd name="connsiteY3" fmla="*/ 1234440 h 1234440"/>
                    <a:gd name="connsiteX4" fmla="*/ 0 w 926592"/>
                    <a:gd name="connsiteY4" fmla="*/ 0 h 1234440"/>
                    <a:gd name="connsiteX0" fmla="*/ 0 w 1158240"/>
                    <a:gd name="connsiteY0" fmla="*/ 0 h 1776984"/>
                    <a:gd name="connsiteX1" fmla="*/ 1158240 w 1158240"/>
                    <a:gd name="connsiteY1" fmla="*/ 542544 h 1776984"/>
                    <a:gd name="connsiteX2" fmla="*/ 1158240 w 1158240"/>
                    <a:gd name="connsiteY2" fmla="*/ 1776984 h 1776984"/>
                    <a:gd name="connsiteX3" fmla="*/ 231648 w 1158240"/>
                    <a:gd name="connsiteY3" fmla="*/ 1776984 h 1776984"/>
                    <a:gd name="connsiteX4" fmla="*/ 0 w 1158240"/>
                    <a:gd name="connsiteY4" fmla="*/ 0 h 1776984"/>
                    <a:gd name="connsiteX0" fmla="*/ 0 w 1247775"/>
                    <a:gd name="connsiteY0" fmla="*/ 0 h 1837944"/>
                    <a:gd name="connsiteX1" fmla="*/ 1247775 w 1247775"/>
                    <a:gd name="connsiteY1" fmla="*/ 603504 h 1837944"/>
                    <a:gd name="connsiteX2" fmla="*/ 1247775 w 1247775"/>
                    <a:gd name="connsiteY2" fmla="*/ 1837944 h 1837944"/>
                    <a:gd name="connsiteX3" fmla="*/ 321183 w 1247775"/>
                    <a:gd name="connsiteY3" fmla="*/ 1837944 h 1837944"/>
                    <a:gd name="connsiteX4" fmla="*/ 0 w 1247775"/>
                    <a:gd name="connsiteY4" fmla="*/ 0 h 1837944"/>
                    <a:gd name="connsiteX0" fmla="*/ 1215787 w 2463562"/>
                    <a:gd name="connsiteY0" fmla="*/ 0 h 3297093"/>
                    <a:gd name="connsiteX1" fmla="*/ 2463562 w 2463562"/>
                    <a:gd name="connsiteY1" fmla="*/ 603504 h 3297093"/>
                    <a:gd name="connsiteX2" fmla="*/ 2463562 w 2463562"/>
                    <a:gd name="connsiteY2" fmla="*/ 1837944 h 3297093"/>
                    <a:gd name="connsiteX3" fmla="*/ 0 w 2463562"/>
                    <a:gd name="connsiteY3" fmla="*/ 3297093 h 3297093"/>
                    <a:gd name="connsiteX4" fmla="*/ 1215787 w 2463562"/>
                    <a:gd name="connsiteY4" fmla="*/ 0 h 3297093"/>
                    <a:gd name="connsiteX0" fmla="*/ 1173877 w 2421652"/>
                    <a:gd name="connsiteY0" fmla="*/ 0 h 3142788"/>
                    <a:gd name="connsiteX1" fmla="*/ 2421652 w 2421652"/>
                    <a:gd name="connsiteY1" fmla="*/ 603504 h 3142788"/>
                    <a:gd name="connsiteX2" fmla="*/ 2421652 w 2421652"/>
                    <a:gd name="connsiteY2" fmla="*/ 1837944 h 3142788"/>
                    <a:gd name="connsiteX3" fmla="*/ 0 w 2421652"/>
                    <a:gd name="connsiteY3" fmla="*/ 3142788 h 3142788"/>
                    <a:gd name="connsiteX4" fmla="*/ 1173877 w 2421652"/>
                    <a:gd name="connsiteY4" fmla="*/ 0 h 3142788"/>
                    <a:gd name="connsiteX0" fmla="*/ 1173877 w 2421652"/>
                    <a:gd name="connsiteY0" fmla="*/ 0 h 3146598"/>
                    <a:gd name="connsiteX1" fmla="*/ 2421652 w 2421652"/>
                    <a:gd name="connsiteY1" fmla="*/ 603504 h 3146598"/>
                    <a:gd name="connsiteX2" fmla="*/ 2421652 w 2421652"/>
                    <a:gd name="connsiteY2" fmla="*/ 1837944 h 3146598"/>
                    <a:gd name="connsiteX3" fmla="*/ 0 w 2421652"/>
                    <a:gd name="connsiteY3" fmla="*/ 3146598 h 3146598"/>
                    <a:gd name="connsiteX4" fmla="*/ 1173877 w 2421652"/>
                    <a:gd name="connsiteY4" fmla="*/ 0 h 3146598"/>
                    <a:gd name="connsiteX0" fmla="*/ 1177687 w 2421652"/>
                    <a:gd name="connsiteY0" fmla="*/ 0 h 3154218"/>
                    <a:gd name="connsiteX1" fmla="*/ 2421652 w 2421652"/>
                    <a:gd name="connsiteY1" fmla="*/ 611124 h 3154218"/>
                    <a:gd name="connsiteX2" fmla="*/ 2421652 w 2421652"/>
                    <a:gd name="connsiteY2" fmla="*/ 1845564 h 3154218"/>
                    <a:gd name="connsiteX3" fmla="*/ 0 w 2421652"/>
                    <a:gd name="connsiteY3" fmla="*/ 3154218 h 3154218"/>
                    <a:gd name="connsiteX4" fmla="*/ 1177687 w 2421652"/>
                    <a:gd name="connsiteY4" fmla="*/ 0 h 3154218"/>
                    <a:gd name="connsiteX0" fmla="*/ 1177687 w 3861832"/>
                    <a:gd name="connsiteY0" fmla="*/ 82296 h 3236514"/>
                    <a:gd name="connsiteX1" fmla="*/ 3861832 w 3861832"/>
                    <a:gd name="connsiteY1" fmla="*/ 0 h 3236514"/>
                    <a:gd name="connsiteX2" fmla="*/ 2421652 w 3861832"/>
                    <a:gd name="connsiteY2" fmla="*/ 1927860 h 3236514"/>
                    <a:gd name="connsiteX3" fmla="*/ 0 w 3861832"/>
                    <a:gd name="connsiteY3" fmla="*/ 3236514 h 3236514"/>
                    <a:gd name="connsiteX4" fmla="*/ 1177687 w 3861832"/>
                    <a:gd name="connsiteY4" fmla="*/ 82296 h 3236514"/>
                    <a:gd name="connsiteX0" fmla="*/ 1177687 w 5111512"/>
                    <a:gd name="connsiteY0" fmla="*/ 82296 h 3236514"/>
                    <a:gd name="connsiteX1" fmla="*/ 3861832 w 5111512"/>
                    <a:gd name="connsiteY1" fmla="*/ 0 h 3236514"/>
                    <a:gd name="connsiteX2" fmla="*/ 5111512 w 5111512"/>
                    <a:gd name="connsiteY2" fmla="*/ 3208020 h 3236514"/>
                    <a:gd name="connsiteX3" fmla="*/ 0 w 5111512"/>
                    <a:gd name="connsiteY3" fmla="*/ 3236514 h 3236514"/>
                    <a:gd name="connsiteX4" fmla="*/ 1177687 w 5111512"/>
                    <a:gd name="connsiteY4" fmla="*/ 82296 h 3236514"/>
                    <a:gd name="connsiteX0" fmla="*/ 1177687 w 5111512"/>
                    <a:gd name="connsiteY0" fmla="*/ 36576 h 3190794"/>
                    <a:gd name="connsiteX1" fmla="*/ 3960892 w 5111512"/>
                    <a:gd name="connsiteY1" fmla="*/ 0 h 3190794"/>
                    <a:gd name="connsiteX2" fmla="*/ 5111512 w 5111512"/>
                    <a:gd name="connsiteY2" fmla="*/ 3162300 h 3190794"/>
                    <a:gd name="connsiteX3" fmla="*/ 0 w 5111512"/>
                    <a:gd name="connsiteY3" fmla="*/ 3190794 h 3190794"/>
                    <a:gd name="connsiteX4" fmla="*/ 1177687 w 5111512"/>
                    <a:gd name="connsiteY4" fmla="*/ 36576 h 3190794"/>
                    <a:gd name="connsiteX0" fmla="*/ 1177687 w 5111512"/>
                    <a:gd name="connsiteY0" fmla="*/ 0 h 3154218"/>
                    <a:gd name="connsiteX1" fmla="*/ 3850402 w 5111512"/>
                    <a:gd name="connsiteY1" fmla="*/ 3771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111512"/>
                    <a:gd name="connsiteY0" fmla="*/ 0 h 3154218"/>
                    <a:gd name="connsiteX1" fmla="*/ 3949462 w 5111512"/>
                    <a:gd name="connsiteY1" fmla="*/ 3009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081032"/>
                    <a:gd name="connsiteY0" fmla="*/ 0 h 3154218"/>
                    <a:gd name="connsiteX1" fmla="*/ 3949462 w 5081032"/>
                    <a:gd name="connsiteY1" fmla="*/ 30099 h 3154218"/>
                    <a:gd name="connsiteX2" fmla="*/ 5081032 w 5081032"/>
                    <a:gd name="connsiteY2" fmla="*/ 3068574 h 3154218"/>
                    <a:gd name="connsiteX3" fmla="*/ 0 w 5081032"/>
                    <a:gd name="connsiteY3" fmla="*/ 3154218 h 3154218"/>
                    <a:gd name="connsiteX4" fmla="*/ 1177687 w 5081032"/>
                    <a:gd name="connsiteY4" fmla="*/ 0 h 3154218"/>
                    <a:gd name="connsiteX0" fmla="*/ 1177687 w 4970542"/>
                    <a:gd name="connsiteY0" fmla="*/ 0 h 3154218"/>
                    <a:gd name="connsiteX1" fmla="*/ 3949462 w 4970542"/>
                    <a:gd name="connsiteY1" fmla="*/ 30099 h 3154218"/>
                    <a:gd name="connsiteX2" fmla="*/ 4970542 w 4970542"/>
                    <a:gd name="connsiteY2" fmla="*/ 3068574 h 3154218"/>
                    <a:gd name="connsiteX3" fmla="*/ 0 w 4970542"/>
                    <a:gd name="connsiteY3" fmla="*/ 3154218 h 3154218"/>
                    <a:gd name="connsiteX4" fmla="*/ 1177687 w 4970542"/>
                    <a:gd name="connsiteY4" fmla="*/ 0 h 3154218"/>
                    <a:gd name="connsiteX0" fmla="*/ 1177687 w 5128657"/>
                    <a:gd name="connsiteY0" fmla="*/ 0 h 3188589"/>
                    <a:gd name="connsiteX1" fmla="*/ 3949462 w 5128657"/>
                    <a:gd name="connsiteY1" fmla="*/ 30099 h 3188589"/>
                    <a:gd name="connsiteX2" fmla="*/ 5128657 w 5128657"/>
                    <a:gd name="connsiteY2" fmla="*/ 3188589 h 3188589"/>
                    <a:gd name="connsiteX3" fmla="*/ 0 w 5128657"/>
                    <a:gd name="connsiteY3" fmla="*/ 3154218 h 3188589"/>
                    <a:gd name="connsiteX4" fmla="*/ 1177687 w 5128657"/>
                    <a:gd name="connsiteY4" fmla="*/ 0 h 3188589"/>
                    <a:gd name="connsiteX0" fmla="*/ 1177687 w 5124847"/>
                    <a:gd name="connsiteY0" fmla="*/ 0 h 3188589"/>
                    <a:gd name="connsiteX1" fmla="*/ 3949462 w 5124847"/>
                    <a:gd name="connsiteY1" fmla="*/ 30099 h 3188589"/>
                    <a:gd name="connsiteX2" fmla="*/ 5124847 w 5124847"/>
                    <a:gd name="connsiteY2" fmla="*/ 3188589 h 3188589"/>
                    <a:gd name="connsiteX3" fmla="*/ 0 w 5124847"/>
                    <a:gd name="connsiteY3" fmla="*/ 3154218 h 3188589"/>
                    <a:gd name="connsiteX4" fmla="*/ 1177687 w 5124847"/>
                    <a:gd name="connsiteY4" fmla="*/ 0 h 3188589"/>
                    <a:gd name="connsiteX0" fmla="*/ 1177687 w 5121037"/>
                    <a:gd name="connsiteY0" fmla="*/ 0 h 3188589"/>
                    <a:gd name="connsiteX1" fmla="*/ 3949462 w 5121037"/>
                    <a:gd name="connsiteY1" fmla="*/ 30099 h 3188589"/>
                    <a:gd name="connsiteX2" fmla="*/ 5121037 w 5121037"/>
                    <a:gd name="connsiteY2" fmla="*/ 3188589 h 3188589"/>
                    <a:gd name="connsiteX3" fmla="*/ 0 w 5121037"/>
                    <a:gd name="connsiteY3" fmla="*/ 3154218 h 3188589"/>
                    <a:gd name="connsiteX4" fmla="*/ 1177687 w 5121037"/>
                    <a:gd name="connsiteY4" fmla="*/ 0 h 3188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1037" h="3188589">
                      <a:moveTo>
                        <a:pt x="1177687" y="0"/>
                      </a:moveTo>
                      <a:lnTo>
                        <a:pt x="3949462" y="30099"/>
                      </a:lnTo>
                      <a:lnTo>
                        <a:pt x="5121037" y="3188589"/>
                      </a:lnTo>
                      <a:lnTo>
                        <a:pt x="0" y="3154218"/>
                      </a:lnTo>
                      <a:lnTo>
                        <a:pt x="1177687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5" name="Rectangle 135">
                  <a:extLst>
                    <a:ext uri="{FF2B5EF4-FFF2-40B4-BE49-F238E27FC236}">
                      <a16:creationId xmlns:a16="http://schemas.microsoft.com/office/drawing/2014/main" id="{B18F26C4-C089-4A5B-BBF1-F724CC059136}"/>
                    </a:ext>
                  </a:extLst>
                </p:cNvPr>
                <p:cNvSpPr/>
                <p:nvPr/>
              </p:nvSpPr>
              <p:spPr>
                <a:xfrm>
                  <a:off x="3901276" y="4275738"/>
                  <a:ext cx="4351347" cy="1062876"/>
                </a:xfrm>
                <a:custGeom>
                  <a:avLst/>
                  <a:gdLst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58967 w 4358967"/>
                    <a:gd name="connsiteY2" fmla="*/ 37326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89447"/>
                    <a:gd name="connsiteY0" fmla="*/ 0 h 373266"/>
                    <a:gd name="connsiteX1" fmla="*/ 4358967 w 4389447"/>
                    <a:gd name="connsiteY1" fmla="*/ 0 h 373266"/>
                    <a:gd name="connsiteX2" fmla="*/ 4389447 w 4389447"/>
                    <a:gd name="connsiteY2" fmla="*/ 365646 h 373266"/>
                    <a:gd name="connsiteX3" fmla="*/ 0 w 4389447"/>
                    <a:gd name="connsiteY3" fmla="*/ 373266 h 373266"/>
                    <a:gd name="connsiteX4" fmla="*/ 0 w 4389447"/>
                    <a:gd name="connsiteY4" fmla="*/ 0 h 373266"/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36107 w 4358967"/>
                    <a:gd name="connsiteY2" fmla="*/ 36564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58967"/>
                    <a:gd name="connsiteY0" fmla="*/ 0 h 371361"/>
                    <a:gd name="connsiteX1" fmla="*/ 4358967 w 4358967"/>
                    <a:gd name="connsiteY1" fmla="*/ 0 h 371361"/>
                    <a:gd name="connsiteX2" fmla="*/ 4336107 w 4358967"/>
                    <a:gd name="connsiteY2" fmla="*/ 365646 h 371361"/>
                    <a:gd name="connsiteX3" fmla="*/ 3810 w 4358967"/>
                    <a:gd name="connsiteY3" fmla="*/ 371361 h 371361"/>
                    <a:gd name="connsiteX4" fmla="*/ 0 w 4358967"/>
                    <a:gd name="connsiteY4" fmla="*/ 0 h 371361"/>
                    <a:gd name="connsiteX0" fmla="*/ 15240 w 4374207"/>
                    <a:gd name="connsiteY0" fmla="*/ 0 h 365646"/>
                    <a:gd name="connsiteX1" fmla="*/ 4374207 w 4374207"/>
                    <a:gd name="connsiteY1" fmla="*/ 0 h 365646"/>
                    <a:gd name="connsiteX2" fmla="*/ 4351347 w 4374207"/>
                    <a:gd name="connsiteY2" fmla="*/ 365646 h 365646"/>
                    <a:gd name="connsiteX3" fmla="*/ 0 w 4374207"/>
                    <a:gd name="connsiteY3" fmla="*/ 363741 h 365646"/>
                    <a:gd name="connsiteX4" fmla="*/ 15240 w 4374207"/>
                    <a:gd name="connsiteY4" fmla="*/ 0 h 365646"/>
                    <a:gd name="connsiteX0" fmla="*/ 685800 w 4374207"/>
                    <a:gd name="connsiteY0" fmla="*/ 0 h 1041921"/>
                    <a:gd name="connsiteX1" fmla="*/ 4374207 w 4374207"/>
                    <a:gd name="connsiteY1" fmla="*/ 676275 h 1041921"/>
                    <a:gd name="connsiteX2" fmla="*/ 4351347 w 4374207"/>
                    <a:gd name="connsiteY2" fmla="*/ 1041921 h 1041921"/>
                    <a:gd name="connsiteX3" fmla="*/ 0 w 4374207"/>
                    <a:gd name="connsiteY3" fmla="*/ 1040016 h 1041921"/>
                    <a:gd name="connsiteX4" fmla="*/ 685800 w 4374207"/>
                    <a:gd name="connsiteY4" fmla="*/ 0 h 1041921"/>
                    <a:gd name="connsiteX0" fmla="*/ 685800 w 4351347"/>
                    <a:gd name="connsiteY0" fmla="*/ 20955 h 1062876"/>
                    <a:gd name="connsiteX1" fmla="*/ 4033212 w 4351347"/>
                    <a:gd name="connsiteY1" fmla="*/ 0 h 1062876"/>
                    <a:gd name="connsiteX2" fmla="*/ 4351347 w 4351347"/>
                    <a:gd name="connsiteY2" fmla="*/ 1062876 h 1062876"/>
                    <a:gd name="connsiteX3" fmla="*/ 0 w 4351347"/>
                    <a:gd name="connsiteY3" fmla="*/ 1060971 h 1062876"/>
                    <a:gd name="connsiteX4" fmla="*/ 685800 w 4351347"/>
                    <a:gd name="connsiteY4" fmla="*/ 20955 h 106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1347" h="1062876">
                      <a:moveTo>
                        <a:pt x="685800" y="20955"/>
                      </a:moveTo>
                      <a:lnTo>
                        <a:pt x="4033212" y="0"/>
                      </a:lnTo>
                      <a:lnTo>
                        <a:pt x="4351347" y="1062876"/>
                      </a:lnTo>
                      <a:lnTo>
                        <a:pt x="0" y="1060971"/>
                      </a:lnTo>
                      <a:lnTo>
                        <a:pt x="685800" y="209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1150BA55-605B-4251-94E6-BFD849EF581E}"/>
                    </a:ext>
                  </a:extLst>
                </p:cNvPr>
                <p:cNvSpPr/>
                <p:nvPr/>
              </p:nvSpPr>
              <p:spPr>
                <a:xfrm>
                  <a:off x="5274944" y="1207771"/>
                  <a:ext cx="1632585" cy="571304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983552D-C20D-4FA0-AA49-CD78A9DAE063}"/>
                  </a:ext>
                </a:extLst>
              </p:cNvPr>
              <p:cNvSpPr txBox="1"/>
              <p:nvPr/>
            </p:nvSpPr>
            <p:spPr>
              <a:xfrm>
                <a:off x="6663777" y="2906643"/>
                <a:ext cx="5121027" cy="29951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kg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B33FB8-5F44-4635-B08F-B8DDA26BF441}"/>
              </a:ext>
            </a:extLst>
          </p:cNvPr>
          <p:cNvGrpSpPr/>
          <p:nvPr/>
        </p:nvGrpSpPr>
        <p:grpSpPr>
          <a:xfrm>
            <a:off x="4590813" y="4225347"/>
            <a:ext cx="6779587" cy="935177"/>
            <a:chOff x="4590813" y="3576143"/>
            <a:chExt cx="6779587" cy="935177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0564EF0-0644-4EE9-8B25-BA4337923981}"/>
                </a:ext>
              </a:extLst>
            </p:cNvPr>
            <p:cNvGrpSpPr/>
            <p:nvPr/>
          </p:nvGrpSpPr>
          <p:grpSpPr>
            <a:xfrm>
              <a:off x="4590813" y="3576143"/>
              <a:ext cx="6779587" cy="935177"/>
              <a:chOff x="4590813" y="1655543"/>
              <a:chExt cx="6779587" cy="935177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4DC4220F-E602-4165-A2CB-1E45910EF2AB}"/>
                  </a:ext>
                </a:extLst>
              </p:cNvPr>
              <p:cNvSpPr/>
              <p:nvPr/>
            </p:nvSpPr>
            <p:spPr>
              <a:xfrm>
                <a:off x="4590813" y="1655543"/>
                <a:ext cx="941973" cy="93517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6A288BC-18C4-4DA3-928D-6D44C349875B}"/>
                  </a:ext>
                </a:extLst>
              </p:cNvPr>
              <p:cNvSpPr/>
              <p:nvPr/>
            </p:nvSpPr>
            <p:spPr>
              <a:xfrm>
                <a:off x="5678842" y="1857188"/>
                <a:ext cx="5691558" cy="523220"/>
              </a:xfrm>
              <a:prstGeom prst="rect">
                <a:avLst/>
              </a:prstGeom>
              <a:solidFill>
                <a:schemeClr val="tx1">
                  <a:alpha val="24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2800" b="1" cap="none" spc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Test spring deflection on impact</a:t>
                </a: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8EA516E8-417D-4FAE-B08D-121973296000}"/>
                </a:ext>
              </a:extLst>
            </p:cNvPr>
            <p:cNvGrpSpPr/>
            <p:nvPr/>
          </p:nvGrpSpPr>
          <p:grpSpPr>
            <a:xfrm>
              <a:off x="4940722" y="3694184"/>
              <a:ext cx="237845" cy="690427"/>
              <a:chOff x="5331013" y="949035"/>
              <a:chExt cx="1530872" cy="4443884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C8E61F06-635E-4E08-93C8-17A312C82081}"/>
                  </a:ext>
                </a:extLst>
              </p:cNvPr>
              <p:cNvGrpSpPr/>
              <p:nvPr/>
            </p:nvGrpSpPr>
            <p:grpSpPr>
              <a:xfrm flipH="1" flipV="1">
                <a:off x="5331013" y="4847298"/>
                <a:ext cx="1527774" cy="545621"/>
                <a:chOff x="7292451" y="2033338"/>
                <a:chExt cx="1527774" cy="545621"/>
              </a:xfrm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id="{5C9C9F7B-3BC4-48CB-85EF-F47BB24F072D}"/>
                    </a:ext>
                  </a:extLst>
                </p:cNvPr>
                <p:cNvSpPr/>
                <p:nvPr/>
              </p:nvSpPr>
              <p:spPr>
                <a:xfrm rot="20415536">
                  <a:off x="7292451" y="2237583"/>
                  <a:ext cx="1527774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id="{D97FB2DE-B3D2-4230-B67D-2C11F41874B6}"/>
                    </a:ext>
                  </a:extLst>
                </p:cNvPr>
                <p:cNvSpPr/>
                <p:nvPr/>
              </p:nvSpPr>
              <p:spPr>
                <a:xfrm>
                  <a:off x="7326968" y="2033338"/>
                  <a:ext cx="1460165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C6428315-768E-4039-89C5-E25E6CF2E43B}"/>
                  </a:ext>
                </a:extLst>
              </p:cNvPr>
              <p:cNvSpPr/>
              <p:nvPr/>
            </p:nvSpPr>
            <p:spPr>
              <a:xfrm rot="20415536">
                <a:off x="5334111" y="1155185"/>
                <a:ext cx="1527774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: Rounded Corners 151">
                <a:extLst>
                  <a:ext uri="{FF2B5EF4-FFF2-40B4-BE49-F238E27FC236}">
                    <a16:creationId xmlns:a16="http://schemas.microsoft.com/office/drawing/2014/main" id="{A2244C11-22E6-4AAB-862F-B438BC80529B}"/>
                  </a:ext>
                </a:extLst>
              </p:cNvPr>
              <p:cNvSpPr/>
              <p:nvPr/>
            </p:nvSpPr>
            <p:spPr>
              <a:xfrm rot="20700000">
                <a:off x="5346195" y="1799082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: Rounded Corners 152">
                <a:extLst>
                  <a:ext uri="{FF2B5EF4-FFF2-40B4-BE49-F238E27FC236}">
                    <a16:creationId xmlns:a16="http://schemas.microsoft.com/office/drawing/2014/main" id="{E5A41013-BB77-468E-96A4-C1BBC9B398A6}"/>
                  </a:ext>
                </a:extLst>
              </p:cNvPr>
              <p:cNvSpPr/>
              <p:nvPr/>
            </p:nvSpPr>
            <p:spPr>
              <a:xfrm rot="900000">
                <a:off x="5346195" y="14996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: Rounded Corners 153">
                <a:extLst>
                  <a:ext uri="{FF2B5EF4-FFF2-40B4-BE49-F238E27FC236}">
                    <a16:creationId xmlns:a16="http://schemas.microsoft.com/office/drawing/2014/main" id="{14BCFECD-A757-437E-9BCD-7706FB13DFE4}"/>
                  </a:ext>
                </a:extLst>
              </p:cNvPr>
              <p:cNvSpPr/>
              <p:nvPr/>
            </p:nvSpPr>
            <p:spPr>
              <a:xfrm rot="20700000">
                <a:off x="5346194" y="23980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: Rounded Corners 154">
                <a:extLst>
                  <a:ext uri="{FF2B5EF4-FFF2-40B4-BE49-F238E27FC236}">
                    <a16:creationId xmlns:a16="http://schemas.microsoft.com/office/drawing/2014/main" id="{C973B837-095B-4C26-8264-113603548C72}"/>
                  </a:ext>
                </a:extLst>
              </p:cNvPr>
              <p:cNvSpPr/>
              <p:nvPr/>
            </p:nvSpPr>
            <p:spPr>
              <a:xfrm rot="900000">
                <a:off x="5346194" y="2098550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4C978358-939D-403D-96DE-905F972D72E2}"/>
                  </a:ext>
                </a:extLst>
              </p:cNvPr>
              <p:cNvSpPr/>
              <p:nvPr/>
            </p:nvSpPr>
            <p:spPr>
              <a:xfrm rot="20700000">
                <a:off x="5346193" y="29969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: Rounded Corners 156">
                <a:extLst>
                  <a:ext uri="{FF2B5EF4-FFF2-40B4-BE49-F238E27FC236}">
                    <a16:creationId xmlns:a16="http://schemas.microsoft.com/office/drawing/2014/main" id="{CA782A1B-BD2E-4673-B175-AE507AB4870A}"/>
                  </a:ext>
                </a:extLst>
              </p:cNvPr>
              <p:cNvSpPr/>
              <p:nvPr/>
            </p:nvSpPr>
            <p:spPr>
              <a:xfrm rot="900000">
                <a:off x="5346193" y="26974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36287DA-27DE-4054-B080-5348B2BBF9FC}"/>
                  </a:ext>
                </a:extLst>
              </p:cNvPr>
              <p:cNvSpPr/>
              <p:nvPr/>
            </p:nvSpPr>
            <p:spPr>
              <a:xfrm rot="20700000">
                <a:off x="5346192" y="35958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28EDF56C-8942-4E97-8662-EA9170770010}"/>
                  </a:ext>
                </a:extLst>
              </p:cNvPr>
              <p:cNvSpPr/>
              <p:nvPr/>
            </p:nvSpPr>
            <p:spPr>
              <a:xfrm rot="900000">
                <a:off x="5346192" y="3296417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EFE40B07-2A88-4991-BADF-D1C4CFB3CD66}"/>
                  </a:ext>
                </a:extLst>
              </p:cNvPr>
              <p:cNvSpPr/>
              <p:nvPr/>
            </p:nvSpPr>
            <p:spPr>
              <a:xfrm rot="20700000">
                <a:off x="5346190" y="4194815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B5A37FE1-1B9D-454D-90AC-6712D4199081}"/>
                  </a:ext>
                </a:extLst>
              </p:cNvPr>
              <p:cNvSpPr/>
              <p:nvPr/>
            </p:nvSpPr>
            <p:spPr>
              <a:xfrm rot="900000">
                <a:off x="5346190" y="38953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: Rounded Corners 161">
                <a:extLst>
                  <a:ext uri="{FF2B5EF4-FFF2-40B4-BE49-F238E27FC236}">
                    <a16:creationId xmlns:a16="http://schemas.microsoft.com/office/drawing/2014/main" id="{DA577F4B-F56B-46FE-AAE1-60D3D60BB907}"/>
                  </a:ext>
                </a:extLst>
              </p:cNvPr>
              <p:cNvSpPr/>
              <p:nvPr/>
            </p:nvSpPr>
            <p:spPr>
              <a:xfrm rot="900000">
                <a:off x="5346189" y="44942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: Rounded Corners 162">
                <a:extLst>
                  <a:ext uri="{FF2B5EF4-FFF2-40B4-BE49-F238E27FC236}">
                    <a16:creationId xmlns:a16="http://schemas.microsoft.com/office/drawing/2014/main" id="{3F856669-CEBE-43B0-B49B-9BF5CB338D6B}"/>
                  </a:ext>
                </a:extLst>
              </p:cNvPr>
              <p:cNvSpPr/>
              <p:nvPr/>
            </p:nvSpPr>
            <p:spPr>
              <a:xfrm>
                <a:off x="5364818" y="949035"/>
                <a:ext cx="1460165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4D375F2-0E88-4C8B-9D6B-B03CCF4225B8}"/>
              </a:ext>
            </a:extLst>
          </p:cNvPr>
          <p:cNvGrpSpPr/>
          <p:nvPr/>
        </p:nvGrpSpPr>
        <p:grpSpPr>
          <a:xfrm>
            <a:off x="0" y="0"/>
            <a:ext cx="916020" cy="914400"/>
            <a:chOff x="6359151" y="1492035"/>
            <a:chExt cx="916020" cy="9144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D001E0C-2F1A-4BC2-922C-85E0D89A5AF4}"/>
                </a:ext>
              </a:extLst>
            </p:cNvPr>
            <p:cNvSpPr/>
            <p:nvPr/>
          </p:nvSpPr>
          <p:spPr>
            <a:xfrm>
              <a:off x="645863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4" name="Graphic 83" descr="New Moon">
              <a:extLst>
                <a:ext uri="{FF2B5EF4-FFF2-40B4-BE49-F238E27FC236}">
                  <a16:creationId xmlns:a16="http://schemas.microsoft.com/office/drawing/2014/main" id="{FD6E4CA8-371E-4239-A4D7-44544827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60771" y="1492035"/>
              <a:ext cx="914400" cy="914400"/>
            </a:xfrm>
            <a:prstGeom prst="rect">
              <a:avLst/>
            </a:prstGeom>
          </p:spPr>
        </p:pic>
        <p:pic>
          <p:nvPicPr>
            <p:cNvPr id="85" name="Graphic 84" descr="First Quarter Moon">
              <a:extLst>
                <a:ext uri="{FF2B5EF4-FFF2-40B4-BE49-F238E27FC236}">
                  <a16:creationId xmlns:a16="http://schemas.microsoft.com/office/drawing/2014/main" id="{86A620A0-0E9C-4793-9A7F-B8C5E2D1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59151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06D3082D-F473-461F-9FAB-BE54D890DE4A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Alex Noll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EB2FD-8D6A-4C2F-99E3-36FC93681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5F5ABCE6-5F99-4813-A70B-DFF753C7A003}"/>
              </a:ext>
            </a:extLst>
          </p:cNvPr>
          <p:cNvSpPr/>
          <p:nvPr/>
        </p:nvSpPr>
        <p:spPr>
          <a:xfrm>
            <a:off x="2452969" y="287827"/>
            <a:ext cx="7286056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Locking Test Prototype</a:t>
            </a: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7075D48-E88E-42B6-B128-218296C66275}"/>
              </a:ext>
            </a:extLst>
          </p:cNvPr>
          <p:cNvGrpSpPr/>
          <p:nvPr/>
        </p:nvGrpSpPr>
        <p:grpSpPr>
          <a:xfrm>
            <a:off x="1765323" y="1291797"/>
            <a:ext cx="1746807" cy="4404057"/>
            <a:chOff x="696504" y="1025252"/>
            <a:chExt cx="1906825" cy="4807496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33E1C88-0012-4D65-87A4-417FADA09995}"/>
                </a:ext>
              </a:extLst>
            </p:cNvPr>
            <p:cNvGrpSpPr/>
            <p:nvPr/>
          </p:nvGrpSpPr>
          <p:grpSpPr>
            <a:xfrm>
              <a:off x="696504" y="1025252"/>
              <a:ext cx="1906825" cy="4807496"/>
              <a:chOff x="3799494" y="482134"/>
              <a:chExt cx="1906825" cy="4807496"/>
            </a:xfrm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0293004B-6440-409D-A757-267662571F72}"/>
                  </a:ext>
                </a:extLst>
              </p:cNvPr>
              <p:cNvSpPr/>
              <p:nvPr/>
            </p:nvSpPr>
            <p:spPr>
              <a:xfrm>
                <a:off x="3799494" y="482134"/>
                <a:ext cx="1906825" cy="48074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30EE0FB2-C6D3-479A-952D-E2F0D03A7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600" y="9801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36EC5C64-36D7-4A2D-BEC0-1D698F54E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600" y="62539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202B9059-158D-4056-9564-3178F279F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9" y="13357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1BE8660-9FAE-4FF2-A22D-06EF4656F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9" y="169055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B1F17946-869F-48BA-97EB-751488557F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8" y="204615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C6618F15-658B-4074-9968-522FC5D26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8" y="240093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7B937BAA-C715-43E9-87F2-8FD79AB6F1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7" y="275653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71EC0F5-DAD6-44DE-8656-578FE1138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7" y="311131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9F248F1E-B037-46F5-B54F-B8C2CC61D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6" y="346691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727989D-5C1F-49E2-95E2-3C3EBCFA7F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5" y="382169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DCA8199C-9514-4EBC-B5BE-6A3A205D61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4" y="417729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5A85B712-F092-4691-BEF2-1C6E5C789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4" y="45320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CD93E838-F050-4008-A8E8-F574C51A8E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3" y="48876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EC1E7E01-371D-4D03-8747-0D8C273CD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5114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7DB1B53-BA49-4C66-AC4F-18DC02686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3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05F5B400-2EC7-4F46-BF57-F83EDB25E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9635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C81D1668-6756-492E-8893-5334D2346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4156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83EB585-19A5-4976-861A-BFCB28EB02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8677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0641C1AF-4789-445D-9762-45205DC0BFE9}"/>
                  </a:ext>
                </a:extLst>
              </p:cNvPr>
              <p:cNvSpPr/>
              <p:nvPr/>
            </p:nvSpPr>
            <p:spPr>
              <a:xfrm>
                <a:off x="3920600" y="625660"/>
                <a:ext cx="1664611" cy="4520444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6C3E232-65BD-4669-94CB-7E9474576B7D}"/>
                </a:ext>
              </a:extLst>
            </p:cNvPr>
            <p:cNvGrpSpPr/>
            <p:nvPr/>
          </p:nvGrpSpPr>
          <p:grpSpPr>
            <a:xfrm>
              <a:off x="1096152" y="1330456"/>
              <a:ext cx="1113684" cy="3709965"/>
              <a:chOff x="1136277" y="926622"/>
              <a:chExt cx="1113684" cy="3709965"/>
            </a:xfrm>
          </p:grpSpPr>
          <p:sp>
            <p:nvSpPr>
              <p:cNvPr id="232" name="Rectangle: Rounded Corners 231">
                <a:extLst>
                  <a:ext uri="{FF2B5EF4-FFF2-40B4-BE49-F238E27FC236}">
                    <a16:creationId xmlns:a16="http://schemas.microsoft.com/office/drawing/2014/main" id="{2284E546-9301-4C5A-B941-1E2B13672FB7}"/>
                  </a:ext>
                </a:extLst>
              </p:cNvPr>
              <p:cNvSpPr/>
              <p:nvPr/>
            </p:nvSpPr>
            <p:spPr>
              <a:xfrm rot="10800000">
                <a:off x="1582840" y="3189212"/>
                <a:ext cx="212413" cy="1447375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869C8785-FBB7-4139-801D-607CF424A9F9}"/>
                  </a:ext>
                </a:extLst>
              </p:cNvPr>
              <p:cNvGrpSpPr/>
              <p:nvPr/>
            </p:nvGrpSpPr>
            <p:grpSpPr>
              <a:xfrm rot="10800000" flipH="1">
                <a:off x="1795269" y="3371367"/>
                <a:ext cx="123881" cy="1111766"/>
                <a:chOff x="6005219" y="1562428"/>
                <a:chExt cx="152874" cy="1371969"/>
              </a:xfrm>
            </p:grpSpPr>
            <p:sp>
              <p:nvSpPr>
                <p:cNvPr id="265" name="Isosceles Triangle 264">
                  <a:extLst>
                    <a:ext uri="{FF2B5EF4-FFF2-40B4-BE49-F238E27FC236}">
                      <a16:creationId xmlns:a16="http://schemas.microsoft.com/office/drawing/2014/main" id="{3CD8A602-B4D5-4C93-A206-65340E228DD2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Isosceles Triangle 265">
                  <a:extLst>
                    <a:ext uri="{FF2B5EF4-FFF2-40B4-BE49-F238E27FC236}">
                      <a16:creationId xmlns:a16="http://schemas.microsoft.com/office/drawing/2014/main" id="{69676E38-12A6-4CD1-B2EA-2DA5AE156103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Isosceles Triangle 266">
                  <a:extLst>
                    <a:ext uri="{FF2B5EF4-FFF2-40B4-BE49-F238E27FC236}">
                      <a16:creationId xmlns:a16="http://schemas.microsoft.com/office/drawing/2014/main" id="{FCB58186-BEB9-4942-9A49-59CD6DE16F19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Isosceles Triangle 267">
                  <a:extLst>
                    <a:ext uri="{FF2B5EF4-FFF2-40B4-BE49-F238E27FC236}">
                      <a16:creationId xmlns:a16="http://schemas.microsoft.com/office/drawing/2014/main" id="{7F3B5ADE-0678-4D82-8931-46DBF958F47E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Isosceles Triangle 268">
                  <a:extLst>
                    <a:ext uri="{FF2B5EF4-FFF2-40B4-BE49-F238E27FC236}">
                      <a16:creationId xmlns:a16="http://schemas.microsoft.com/office/drawing/2014/main" id="{103DA03D-9D57-4EF5-8D55-09ED7F0B60D5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Isosceles Triangle 269">
                  <a:extLst>
                    <a:ext uri="{FF2B5EF4-FFF2-40B4-BE49-F238E27FC236}">
                      <a16:creationId xmlns:a16="http://schemas.microsoft.com/office/drawing/2014/main" id="{55D929B3-7CA6-452B-872B-DF5A1375026A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Isosceles Triangle 270">
                  <a:extLst>
                    <a:ext uri="{FF2B5EF4-FFF2-40B4-BE49-F238E27FC236}">
                      <a16:creationId xmlns:a16="http://schemas.microsoft.com/office/drawing/2014/main" id="{444753CF-8ED6-48DC-AD40-03732394DEB1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Isosceles Triangle 271">
                  <a:extLst>
                    <a:ext uri="{FF2B5EF4-FFF2-40B4-BE49-F238E27FC236}">
                      <a16:creationId xmlns:a16="http://schemas.microsoft.com/office/drawing/2014/main" id="{10E7E755-6FC5-4085-9F34-66953B8E89F2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Isosceles Triangle 272">
                  <a:extLst>
                    <a:ext uri="{FF2B5EF4-FFF2-40B4-BE49-F238E27FC236}">
                      <a16:creationId xmlns:a16="http://schemas.microsoft.com/office/drawing/2014/main" id="{C2928E6A-054C-4679-9A9E-E67FB5AB0527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2C50F49B-AAE1-4688-AD72-E3D3BACB851B}"/>
                  </a:ext>
                </a:extLst>
              </p:cNvPr>
              <p:cNvGrpSpPr/>
              <p:nvPr/>
            </p:nvGrpSpPr>
            <p:grpSpPr>
              <a:xfrm flipH="1">
                <a:off x="1458656" y="3421654"/>
                <a:ext cx="123881" cy="1111766"/>
                <a:chOff x="6005219" y="1562428"/>
                <a:chExt cx="152874" cy="1371969"/>
              </a:xfrm>
            </p:grpSpPr>
            <p:sp>
              <p:nvSpPr>
                <p:cNvPr id="256" name="Isosceles Triangle 255">
                  <a:extLst>
                    <a:ext uri="{FF2B5EF4-FFF2-40B4-BE49-F238E27FC236}">
                      <a16:creationId xmlns:a16="http://schemas.microsoft.com/office/drawing/2014/main" id="{D1E727CA-0DC7-4613-9153-90ED13643A76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Isosceles Triangle 256">
                  <a:extLst>
                    <a:ext uri="{FF2B5EF4-FFF2-40B4-BE49-F238E27FC236}">
                      <a16:creationId xmlns:a16="http://schemas.microsoft.com/office/drawing/2014/main" id="{369EE68C-E0E2-48C1-A46D-C149FAB4D0A4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Isosceles Triangle 257">
                  <a:extLst>
                    <a:ext uri="{FF2B5EF4-FFF2-40B4-BE49-F238E27FC236}">
                      <a16:creationId xmlns:a16="http://schemas.microsoft.com/office/drawing/2014/main" id="{318B20B2-15EF-48E3-AA88-3807B3DC729C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Isosceles Triangle 258">
                  <a:extLst>
                    <a:ext uri="{FF2B5EF4-FFF2-40B4-BE49-F238E27FC236}">
                      <a16:creationId xmlns:a16="http://schemas.microsoft.com/office/drawing/2014/main" id="{267ABBB4-E21F-4484-AD86-FEDAAEFAB0C8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Isosceles Triangle 259">
                  <a:extLst>
                    <a:ext uri="{FF2B5EF4-FFF2-40B4-BE49-F238E27FC236}">
                      <a16:creationId xmlns:a16="http://schemas.microsoft.com/office/drawing/2014/main" id="{5FE5074E-9865-4D9F-8851-0B6DDC322278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Isosceles Triangle 260">
                  <a:extLst>
                    <a:ext uri="{FF2B5EF4-FFF2-40B4-BE49-F238E27FC236}">
                      <a16:creationId xmlns:a16="http://schemas.microsoft.com/office/drawing/2014/main" id="{45E8F7E0-2514-468C-9AFE-941D0A9D6575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Isosceles Triangle 261">
                  <a:extLst>
                    <a:ext uri="{FF2B5EF4-FFF2-40B4-BE49-F238E27FC236}">
                      <a16:creationId xmlns:a16="http://schemas.microsoft.com/office/drawing/2014/main" id="{EA7DA546-7DC7-46EE-8347-0573C7FAAE8F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Isosceles Triangle 262">
                  <a:extLst>
                    <a:ext uri="{FF2B5EF4-FFF2-40B4-BE49-F238E27FC236}">
                      <a16:creationId xmlns:a16="http://schemas.microsoft.com/office/drawing/2014/main" id="{E6370135-0F95-4BE3-9FD4-232FC2BC7BFE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Isosceles Triangle 263">
                  <a:extLst>
                    <a:ext uri="{FF2B5EF4-FFF2-40B4-BE49-F238E27FC236}">
                      <a16:creationId xmlns:a16="http://schemas.microsoft.com/office/drawing/2014/main" id="{4A49FE47-21A0-410F-B931-0162F0CB9AC9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0DA0815F-42A4-4229-A795-932D75E7D38A}"/>
                  </a:ext>
                </a:extLst>
              </p:cNvPr>
              <p:cNvSpPr/>
              <p:nvPr/>
            </p:nvSpPr>
            <p:spPr>
              <a:xfrm rot="10800000">
                <a:off x="1256541" y="927907"/>
                <a:ext cx="864576" cy="11537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: Rounded Corners 235">
                <a:extLst>
                  <a:ext uri="{FF2B5EF4-FFF2-40B4-BE49-F238E27FC236}">
                    <a16:creationId xmlns:a16="http://schemas.microsoft.com/office/drawing/2014/main" id="{F8289252-366D-4F44-B766-951E0587DBE5}"/>
                  </a:ext>
                </a:extLst>
              </p:cNvPr>
              <p:cNvSpPr/>
              <p:nvPr/>
            </p:nvSpPr>
            <p:spPr>
              <a:xfrm rot="10800000">
                <a:off x="1258035" y="3261087"/>
                <a:ext cx="317075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: Rounded Corners 236">
                <a:extLst>
                  <a:ext uri="{FF2B5EF4-FFF2-40B4-BE49-F238E27FC236}">
                    <a16:creationId xmlns:a16="http://schemas.microsoft.com/office/drawing/2014/main" id="{8D9705CA-08FC-45CF-9782-0D130D7703C9}"/>
                  </a:ext>
                </a:extLst>
              </p:cNvPr>
              <p:cNvSpPr/>
              <p:nvPr/>
            </p:nvSpPr>
            <p:spPr>
              <a:xfrm rot="16200000">
                <a:off x="89309" y="2093855"/>
                <a:ext cx="2449252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: Rounded Corners 237">
                <a:extLst>
                  <a:ext uri="{FF2B5EF4-FFF2-40B4-BE49-F238E27FC236}">
                    <a16:creationId xmlns:a16="http://schemas.microsoft.com/office/drawing/2014/main" id="{FBF64DB7-593A-4B6B-AE93-EBE41BD6879C}"/>
                  </a:ext>
                </a:extLst>
              </p:cNvPr>
              <p:cNvSpPr/>
              <p:nvPr/>
            </p:nvSpPr>
            <p:spPr>
              <a:xfrm flipV="1">
                <a:off x="1804042" y="3261087"/>
                <a:ext cx="317075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: Rounded Corners 238">
                <a:extLst>
                  <a:ext uri="{FF2B5EF4-FFF2-40B4-BE49-F238E27FC236}">
                    <a16:creationId xmlns:a16="http://schemas.microsoft.com/office/drawing/2014/main" id="{507BA150-9EAF-44BC-A18D-8E2B8971C2EA}"/>
                  </a:ext>
                </a:extLst>
              </p:cNvPr>
              <p:cNvSpPr/>
              <p:nvPr/>
            </p:nvSpPr>
            <p:spPr>
              <a:xfrm rot="16200000" flipV="1">
                <a:off x="841233" y="2094496"/>
                <a:ext cx="2447969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C2088147-16F5-46F7-9D80-E2CD8ED9DD80}"/>
                  </a:ext>
                </a:extLst>
              </p:cNvPr>
              <p:cNvCxnSpPr>
                <a:cxnSpLocks/>
                <a:stCxn id="264" idx="0"/>
                <a:endCxn id="265" idx="0"/>
              </p:cNvCxnSpPr>
              <p:nvPr/>
            </p:nvCxnSpPr>
            <p:spPr>
              <a:xfrm flipV="1">
                <a:off x="1458660" y="3432997"/>
                <a:ext cx="460491" cy="50286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F9B59544-E34E-4285-8FC1-4308E63B9A2A}"/>
                  </a:ext>
                </a:extLst>
              </p:cNvPr>
              <p:cNvCxnSpPr>
                <a:cxnSpLocks/>
                <a:stCxn id="263" idx="0"/>
                <a:endCxn id="266" idx="0"/>
              </p:cNvCxnSpPr>
              <p:nvPr/>
            </p:nvCxnSpPr>
            <p:spPr>
              <a:xfrm flipV="1">
                <a:off x="1458658" y="3556255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E56418F1-B4DE-4661-BEF6-0B1BE61CDF0C}"/>
                  </a:ext>
                </a:extLst>
              </p:cNvPr>
              <p:cNvCxnSpPr>
                <a:cxnSpLocks/>
                <a:stCxn id="262" idx="0"/>
                <a:endCxn id="267" idx="0"/>
              </p:cNvCxnSpPr>
              <p:nvPr/>
            </p:nvCxnSpPr>
            <p:spPr>
              <a:xfrm flipV="1">
                <a:off x="1458658" y="3679514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FA4502A4-E0AF-4DEC-976E-270C89B3FA70}"/>
                  </a:ext>
                </a:extLst>
              </p:cNvPr>
              <p:cNvCxnSpPr>
                <a:cxnSpLocks/>
                <a:stCxn id="261" idx="0"/>
                <a:endCxn id="268" idx="0"/>
              </p:cNvCxnSpPr>
              <p:nvPr/>
            </p:nvCxnSpPr>
            <p:spPr>
              <a:xfrm flipV="1">
                <a:off x="1458658" y="3802773"/>
                <a:ext cx="460490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33E17B7A-B3F0-466C-9C31-AAC03C0B0E62}"/>
                  </a:ext>
                </a:extLst>
              </p:cNvPr>
              <p:cNvCxnSpPr>
                <a:cxnSpLocks/>
                <a:stCxn id="260" idx="0"/>
                <a:endCxn id="269" idx="0"/>
              </p:cNvCxnSpPr>
              <p:nvPr/>
            </p:nvCxnSpPr>
            <p:spPr>
              <a:xfrm flipV="1">
                <a:off x="1458656" y="3927658"/>
                <a:ext cx="460495" cy="49472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3F493CFC-0E22-4216-8A70-7B9D10DA64A7}"/>
                  </a:ext>
                </a:extLst>
              </p:cNvPr>
              <p:cNvCxnSpPr>
                <a:cxnSpLocks/>
                <a:stCxn id="259" idx="0"/>
                <a:endCxn id="270" idx="0"/>
              </p:cNvCxnSpPr>
              <p:nvPr/>
            </p:nvCxnSpPr>
            <p:spPr>
              <a:xfrm flipV="1">
                <a:off x="1458658" y="4050916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0775113A-5481-43F0-8B29-0DEF83BB8EB0}"/>
                  </a:ext>
                </a:extLst>
              </p:cNvPr>
              <p:cNvCxnSpPr>
                <a:cxnSpLocks/>
                <a:stCxn id="258" idx="0"/>
                <a:endCxn id="271" idx="0"/>
              </p:cNvCxnSpPr>
              <p:nvPr/>
            </p:nvCxnSpPr>
            <p:spPr>
              <a:xfrm flipV="1">
                <a:off x="1458658" y="4174175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F211552F-E0C8-4CA1-8AC0-F5262303BF2F}"/>
                  </a:ext>
                </a:extLst>
              </p:cNvPr>
              <p:cNvCxnSpPr>
                <a:cxnSpLocks/>
                <a:stCxn id="257" idx="0"/>
                <a:endCxn id="272" idx="0"/>
              </p:cNvCxnSpPr>
              <p:nvPr/>
            </p:nvCxnSpPr>
            <p:spPr>
              <a:xfrm flipV="1">
                <a:off x="1458658" y="4297434"/>
                <a:ext cx="460490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EC6B7E8B-0841-4D10-AA53-04B8C592589B}"/>
                  </a:ext>
                </a:extLst>
              </p:cNvPr>
              <p:cNvCxnSpPr>
                <a:cxnSpLocks/>
                <a:stCxn id="256" idx="0"/>
                <a:endCxn id="273" idx="0"/>
              </p:cNvCxnSpPr>
              <p:nvPr/>
            </p:nvCxnSpPr>
            <p:spPr>
              <a:xfrm flipV="1">
                <a:off x="1458656" y="4421505"/>
                <a:ext cx="460491" cy="50286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5553EA6-CE64-49CA-90F1-3AA14E466A5A}"/>
                  </a:ext>
                </a:extLst>
              </p:cNvPr>
              <p:cNvSpPr/>
              <p:nvPr/>
            </p:nvSpPr>
            <p:spPr>
              <a:xfrm>
                <a:off x="1136277" y="926622"/>
                <a:ext cx="123258" cy="248592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Block Arc 249">
                <a:extLst>
                  <a:ext uri="{FF2B5EF4-FFF2-40B4-BE49-F238E27FC236}">
                    <a16:creationId xmlns:a16="http://schemas.microsoft.com/office/drawing/2014/main" id="{B3C3B075-FD1D-4FFB-8908-DC39C19E830E}"/>
                  </a:ext>
                </a:extLst>
              </p:cNvPr>
              <p:cNvSpPr/>
              <p:nvPr/>
            </p:nvSpPr>
            <p:spPr>
              <a:xfrm rot="16200000">
                <a:off x="1244824" y="3081362"/>
                <a:ext cx="414840" cy="631931"/>
              </a:xfrm>
              <a:prstGeom prst="blockArc">
                <a:avLst>
                  <a:gd name="adj1" fmla="val 10800000"/>
                  <a:gd name="adj2" fmla="val 16252108"/>
                  <a:gd name="adj3" fmla="val 29239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Isosceles Triangle 250">
                <a:extLst>
                  <a:ext uri="{FF2B5EF4-FFF2-40B4-BE49-F238E27FC236}">
                    <a16:creationId xmlns:a16="http://schemas.microsoft.com/office/drawing/2014/main" id="{9FD2109B-953F-416C-AA89-D0616C6DC739}"/>
                  </a:ext>
                </a:extLst>
              </p:cNvPr>
              <p:cNvSpPr/>
              <p:nvPr/>
            </p:nvSpPr>
            <p:spPr>
              <a:xfrm rot="5400000" flipH="1">
                <a:off x="1444437" y="3482292"/>
                <a:ext cx="123258" cy="123877"/>
              </a:xfrm>
              <a:prstGeom prst="triangle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BCF83ACC-F857-4686-BD61-1BFEA9791206}"/>
                  </a:ext>
                </a:extLst>
              </p:cNvPr>
              <p:cNvSpPr/>
              <p:nvPr/>
            </p:nvSpPr>
            <p:spPr>
              <a:xfrm rot="10800000" flipV="1">
                <a:off x="2126702" y="926623"/>
                <a:ext cx="123258" cy="242964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Block Arc 252">
                <a:extLst>
                  <a:ext uri="{FF2B5EF4-FFF2-40B4-BE49-F238E27FC236}">
                    <a16:creationId xmlns:a16="http://schemas.microsoft.com/office/drawing/2014/main" id="{D34FB10F-4B76-457E-8CD6-CAC2539A2406}"/>
                  </a:ext>
                </a:extLst>
              </p:cNvPr>
              <p:cNvSpPr/>
              <p:nvPr/>
            </p:nvSpPr>
            <p:spPr>
              <a:xfrm rot="16200000" flipV="1">
                <a:off x="1722900" y="3027911"/>
                <a:ext cx="414840" cy="639283"/>
              </a:xfrm>
              <a:prstGeom prst="blockArc">
                <a:avLst>
                  <a:gd name="adj1" fmla="val 10800000"/>
                  <a:gd name="adj2" fmla="val 16252108"/>
                  <a:gd name="adj3" fmla="val 29239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Isosceles Triangle 253">
                <a:extLst>
                  <a:ext uri="{FF2B5EF4-FFF2-40B4-BE49-F238E27FC236}">
                    <a16:creationId xmlns:a16="http://schemas.microsoft.com/office/drawing/2014/main" id="{61DA89C4-255A-45DD-8B66-50D40B73E289}"/>
                  </a:ext>
                </a:extLst>
              </p:cNvPr>
              <p:cNvSpPr/>
              <p:nvPr/>
            </p:nvSpPr>
            <p:spPr>
              <a:xfrm rot="5400000" flipH="1" flipV="1">
                <a:off x="1811193" y="3432518"/>
                <a:ext cx="123258" cy="123877"/>
              </a:xfrm>
              <a:prstGeom prst="triangle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D2AF2A8E-56D6-4F7F-900A-8694F4BFACA2}"/>
                  </a:ext>
                </a:extLst>
              </p:cNvPr>
              <p:cNvSpPr/>
              <p:nvPr/>
            </p:nvSpPr>
            <p:spPr>
              <a:xfrm rot="10800000">
                <a:off x="1413394" y="3165931"/>
                <a:ext cx="555099" cy="86296"/>
              </a:xfrm>
              <a:prstGeom prst="roundRect">
                <a:avLst/>
              </a:prstGeom>
              <a:solidFill>
                <a:srgbClr val="8F8F8F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198C7B1D-E921-482E-A54B-FE469FBEED7C}"/>
                </a:ext>
              </a:extLst>
            </p:cNvPr>
            <p:cNvGrpSpPr/>
            <p:nvPr/>
          </p:nvGrpSpPr>
          <p:grpSpPr>
            <a:xfrm>
              <a:off x="1342686" y="5003110"/>
              <a:ext cx="616264" cy="570910"/>
              <a:chOff x="6497322" y="917496"/>
              <a:chExt cx="5452034" cy="5050787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BC4C59AF-C85E-4D24-A9D4-7ADBF921F685}"/>
                  </a:ext>
                </a:extLst>
              </p:cNvPr>
              <p:cNvGrpSpPr/>
              <p:nvPr/>
            </p:nvGrpSpPr>
            <p:grpSpPr>
              <a:xfrm>
                <a:off x="6497322" y="917496"/>
                <a:ext cx="5452034" cy="5050787"/>
                <a:chOff x="3369982" y="287827"/>
                <a:chExt cx="5452034" cy="5050787"/>
              </a:xfrm>
              <a:grpFill/>
            </p:grpSpPr>
            <p:sp>
              <p:nvSpPr>
                <p:cNvPr id="224" name="Circle: Hollow 223">
                  <a:extLst>
                    <a:ext uri="{FF2B5EF4-FFF2-40B4-BE49-F238E27FC236}">
                      <a16:creationId xmlns:a16="http://schemas.microsoft.com/office/drawing/2014/main" id="{15BA2CB4-573F-4903-97AC-B967A494D31D}"/>
                    </a:ext>
                  </a:extLst>
                </p:cNvPr>
                <p:cNvSpPr/>
                <p:nvPr/>
              </p:nvSpPr>
              <p:spPr>
                <a:xfrm>
                  <a:off x="5334690" y="287827"/>
                  <a:ext cx="1522619" cy="1522619"/>
                </a:xfrm>
                <a:prstGeom prst="donut">
                  <a:avLst>
                    <a:gd name="adj" fmla="val 23157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73FD1F8D-7A00-4338-BE78-7BAD95B42625}"/>
                    </a:ext>
                  </a:extLst>
                </p:cNvPr>
                <p:cNvSpPr/>
                <p:nvPr/>
              </p:nvSpPr>
              <p:spPr>
                <a:xfrm rot="19385087">
                  <a:off x="4704745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C70BD787-C5A3-4A90-9265-B2E43AEF32FC}"/>
                    </a:ext>
                  </a:extLst>
                </p:cNvPr>
                <p:cNvSpPr/>
                <p:nvPr/>
              </p:nvSpPr>
              <p:spPr>
                <a:xfrm rot="2214913" flipH="1">
                  <a:off x="6023658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F427844F-6E89-4AA3-89E6-05F381F54F3F}"/>
                    </a:ext>
                  </a:extLst>
                </p:cNvPr>
                <p:cNvSpPr/>
                <p:nvPr/>
              </p:nvSpPr>
              <p:spPr>
                <a:xfrm rot="3195163" flipH="1">
                  <a:off x="3796077" y="3565069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C1DAF6B4-805C-4BE9-8746-3385773556FA}"/>
                    </a:ext>
                  </a:extLst>
                </p:cNvPr>
                <p:cNvSpPr/>
                <p:nvPr/>
              </p:nvSpPr>
              <p:spPr>
                <a:xfrm rot="18404837" flipH="1" flipV="1">
                  <a:off x="7228290" y="3565068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29" name="Rectangle 134">
                  <a:extLst>
                    <a:ext uri="{FF2B5EF4-FFF2-40B4-BE49-F238E27FC236}">
                      <a16:creationId xmlns:a16="http://schemas.microsoft.com/office/drawing/2014/main" id="{ECA98133-2014-48AE-854D-0CB2A063DE9C}"/>
                    </a:ext>
                  </a:extLst>
                </p:cNvPr>
                <p:cNvSpPr/>
                <p:nvPr/>
              </p:nvSpPr>
              <p:spPr>
                <a:xfrm>
                  <a:off x="3536425" y="1583436"/>
                  <a:ext cx="5121037" cy="3188589"/>
                </a:xfrm>
                <a:custGeom>
                  <a:avLst/>
                  <a:gdLst>
                    <a:gd name="connsiteX0" fmla="*/ 0 w 926592"/>
                    <a:gd name="connsiteY0" fmla="*/ 0 h 1234440"/>
                    <a:gd name="connsiteX1" fmla="*/ 926592 w 926592"/>
                    <a:gd name="connsiteY1" fmla="*/ 0 h 1234440"/>
                    <a:gd name="connsiteX2" fmla="*/ 926592 w 926592"/>
                    <a:gd name="connsiteY2" fmla="*/ 1234440 h 1234440"/>
                    <a:gd name="connsiteX3" fmla="*/ 0 w 926592"/>
                    <a:gd name="connsiteY3" fmla="*/ 1234440 h 1234440"/>
                    <a:gd name="connsiteX4" fmla="*/ 0 w 926592"/>
                    <a:gd name="connsiteY4" fmla="*/ 0 h 1234440"/>
                    <a:gd name="connsiteX0" fmla="*/ 0 w 1158240"/>
                    <a:gd name="connsiteY0" fmla="*/ 0 h 1776984"/>
                    <a:gd name="connsiteX1" fmla="*/ 1158240 w 1158240"/>
                    <a:gd name="connsiteY1" fmla="*/ 542544 h 1776984"/>
                    <a:gd name="connsiteX2" fmla="*/ 1158240 w 1158240"/>
                    <a:gd name="connsiteY2" fmla="*/ 1776984 h 1776984"/>
                    <a:gd name="connsiteX3" fmla="*/ 231648 w 1158240"/>
                    <a:gd name="connsiteY3" fmla="*/ 1776984 h 1776984"/>
                    <a:gd name="connsiteX4" fmla="*/ 0 w 1158240"/>
                    <a:gd name="connsiteY4" fmla="*/ 0 h 1776984"/>
                    <a:gd name="connsiteX0" fmla="*/ 0 w 1247775"/>
                    <a:gd name="connsiteY0" fmla="*/ 0 h 1837944"/>
                    <a:gd name="connsiteX1" fmla="*/ 1247775 w 1247775"/>
                    <a:gd name="connsiteY1" fmla="*/ 603504 h 1837944"/>
                    <a:gd name="connsiteX2" fmla="*/ 1247775 w 1247775"/>
                    <a:gd name="connsiteY2" fmla="*/ 1837944 h 1837944"/>
                    <a:gd name="connsiteX3" fmla="*/ 321183 w 1247775"/>
                    <a:gd name="connsiteY3" fmla="*/ 1837944 h 1837944"/>
                    <a:gd name="connsiteX4" fmla="*/ 0 w 1247775"/>
                    <a:gd name="connsiteY4" fmla="*/ 0 h 1837944"/>
                    <a:gd name="connsiteX0" fmla="*/ 1215787 w 2463562"/>
                    <a:gd name="connsiteY0" fmla="*/ 0 h 3297093"/>
                    <a:gd name="connsiteX1" fmla="*/ 2463562 w 2463562"/>
                    <a:gd name="connsiteY1" fmla="*/ 603504 h 3297093"/>
                    <a:gd name="connsiteX2" fmla="*/ 2463562 w 2463562"/>
                    <a:gd name="connsiteY2" fmla="*/ 1837944 h 3297093"/>
                    <a:gd name="connsiteX3" fmla="*/ 0 w 2463562"/>
                    <a:gd name="connsiteY3" fmla="*/ 3297093 h 3297093"/>
                    <a:gd name="connsiteX4" fmla="*/ 1215787 w 2463562"/>
                    <a:gd name="connsiteY4" fmla="*/ 0 h 3297093"/>
                    <a:gd name="connsiteX0" fmla="*/ 1173877 w 2421652"/>
                    <a:gd name="connsiteY0" fmla="*/ 0 h 3142788"/>
                    <a:gd name="connsiteX1" fmla="*/ 2421652 w 2421652"/>
                    <a:gd name="connsiteY1" fmla="*/ 603504 h 3142788"/>
                    <a:gd name="connsiteX2" fmla="*/ 2421652 w 2421652"/>
                    <a:gd name="connsiteY2" fmla="*/ 1837944 h 3142788"/>
                    <a:gd name="connsiteX3" fmla="*/ 0 w 2421652"/>
                    <a:gd name="connsiteY3" fmla="*/ 3142788 h 3142788"/>
                    <a:gd name="connsiteX4" fmla="*/ 1173877 w 2421652"/>
                    <a:gd name="connsiteY4" fmla="*/ 0 h 3142788"/>
                    <a:gd name="connsiteX0" fmla="*/ 1173877 w 2421652"/>
                    <a:gd name="connsiteY0" fmla="*/ 0 h 3146598"/>
                    <a:gd name="connsiteX1" fmla="*/ 2421652 w 2421652"/>
                    <a:gd name="connsiteY1" fmla="*/ 603504 h 3146598"/>
                    <a:gd name="connsiteX2" fmla="*/ 2421652 w 2421652"/>
                    <a:gd name="connsiteY2" fmla="*/ 1837944 h 3146598"/>
                    <a:gd name="connsiteX3" fmla="*/ 0 w 2421652"/>
                    <a:gd name="connsiteY3" fmla="*/ 3146598 h 3146598"/>
                    <a:gd name="connsiteX4" fmla="*/ 1173877 w 2421652"/>
                    <a:gd name="connsiteY4" fmla="*/ 0 h 3146598"/>
                    <a:gd name="connsiteX0" fmla="*/ 1177687 w 2421652"/>
                    <a:gd name="connsiteY0" fmla="*/ 0 h 3154218"/>
                    <a:gd name="connsiteX1" fmla="*/ 2421652 w 2421652"/>
                    <a:gd name="connsiteY1" fmla="*/ 611124 h 3154218"/>
                    <a:gd name="connsiteX2" fmla="*/ 2421652 w 2421652"/>
                    <a:gd name="connsiteY2" fmla="*/ 1845564 h 3154218"/>
                    <a:gd name="connsiteX3" fmla="*/ 0 w 2421652"/>
                    <a:gd name="connsiteY3" fmla="*/ 3154218 h 3154218"/>
                    <a:gd name="connsiteX4" fmla="*/ 1177687 w 2421652"/>
                    <a:gd name="connsiteY4" fmla="*/ 0 h 3154218"/>
                    <a:gd name="connsiteX0" fmla="*/ 1177687 w 3861832"/>
                    <a:gd name="connsiteY0" fmla="*/ 82296 h 3236514"/>
                    <a:gd name="connsiteX1" fmla="*/ 3861832 w 3861832"/>
                    <a:gd name="connsiteY1" fmla="*/ 0 h 3236514"/>
                    <a:gd name="connsiteX2" fmla="*/ 2421652 w 3861832"/>
                    <a:gd name="connsiteY2" fmla="*/ 1927860 h 3236514"/>
                    <a:gd name="connsiteX3" fmla="*/ 0 w 3861832"/>
                    <a:gd name="connsiteY3" fmla="*/ 3236514 h 3236514"/>
                    <a:gd name="connsiteX4" fmla="*/ 1177687 w 3861832"/>
                    <a:gd name="connsiteY4" fmla="*/ 82296 h 3236514"/>
                    <a:gd name="connsiteX0" fmla="*/ 1177687 w 5111512"/>
                    <a:gd name="connsiteY0" fmla="*/ 82296 h 3236514"/>
                    <a:gd name="connsiteX1" fmla="*/ 3861832 w 5111512"/>
                    <a:gd name="connsiteY1" fmla="*/ 0 h 3236514"/>
                    <a:gd name="connsiteX2" fmla="*/ 5111512 w 5111512"/>
                    <a:gd name="connsiteY2" fmla="*/ 3208020 h 3236514"/>
                    <a:gd name="connsiteX3" fmla="*/ 0 w 5111512"/>
                    <a:gd name="connsiteY3" fmla="*/ 3236514 h 3236514"/>
                    <a:gd name="connsiteX4" fmla="*/ 1177687 w 5111512"/>
                    <a:gd name="connsiteY4" fmla="*/ 82296 h 3236514"/>
                    <a:gd name="connsiteX0" fmla="*/ 1177687 w 5111512"/>
                    <a:gd name="connsiteY0" fmla="*/ 36576 h 3190794"/>
                    <a:gd name="connsiteX1" fmla="*/ 3960892 w 5111512"/>
                    <a:gd name="connsiteY1" fmla="*/ 0 h 3190794"/>
                    <a:gd name="connsiteX2" fmla="*/ 5111512 w 5111512"/>
                    <a:gd name="connsiteY2" fmla="*/ 3162300 h 3190794"/>
                    <a:gd name="connsiteX3" fmla="*/ 0 w 5111512"/>
                    <a:gd name="connsiteY3" fmla="*/ 3190794 h 3190794"/>
                    <a:gd name="connsiteX4" fmla="*/ 1177687 w 5111512"/>
                    <a:gd name="connsiteY4" fmla="*/ 36576 h 3190794"/>
                    <a:gd name="connsiteX0" fmla="*/ 1177687 w 5111512"/>
                    <a:gd name="connsiteY0" fmla="*/ 0 h 3154218"/>
                    <a:gd name="connsiteX1" fmla="*/ 3850402 w 5111512"/>
                    <a:gd name="connsiteY1" fmla="*/ 3771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111512"/>
                    <a:gd name="connsiteY0" fmla="*/ 0 h 3154218"/>
                    <a:gd name="connsiteX1" fmla="*/ 3949462 w 5111512"/>
                    <a:gd name="connsiteY1" fmla="*/ 3009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081032"/>
                    <a:gd name="connsiteY0" fmla="*/ 0 h 3154218"/>
                    <a:gd name="connsiteX1" fmla="*/ 3949462 w 5081032"/>
                    <a:gd name="connsiteY1" fmla="*/ 30099 h 3154218"/>
                    <a:gd name="connsiteX2" fmla="*/ 5081032 w 5081032"/>
                    <a:gd name="connsiteY2" fmla="*/ 3068574 h 3154218"/>
                    <a:gd name="connsiteX3" fmla="*/ 0 w 5081032"/>
                    <a:gd name="connsiteY3" fmla="*/ 3154218 h 3154218"/>
                    <a:gd name="connsiteX4" fmla="*/ 1177687 w 5081032"/>
                    <a:gd name="connsiteY4" fmla="*/ 0 h 3154218"/>
                    <a:gd name="connsiteX0" fmla="*/ 1177687 w 4970542"/>
                    <a:gd name="connsiteY0" fmla="*/ 0 h 3154218"/>
                    <a:gd name="connsiteX1" fmla="*/ 3949462 w 4970542"/>
                    <a:gd name="connsiteY1" fmla="*/ 30099 h 3154218"/>
                    <a:gd name="connsiteX2" fmla="*/ 4970542 w 4970542"/>
                    <a:gd name="connsiteY2" fmla="*/ 3068574 h 3154218"/>
                    <a:gd name="connsiteX3" fmla="*/ 0 w 4970542"/>
                    <a:gd name="connsiteY3" fmla="*/ 3154218 h 3154218"/>
                    <a:gd name="connsiteX4" fmla="*/ 1177687 w 4970542"/>
                    <a:gd name="connsiteY4" fmla="*/ 0 h 3154218"/>
                    <a:gd name="connsiteX0" fmla="*/ 1177687 w 5128657"/>
                    <a:gd name="connsiteY0" fmla="*/ 0 h 3188589"/>
                    <a:gd name="connsiteX1" fmla="*/ 3949462 w 5128657"/>
                    <a:gd name="connsiteY1" fmla="*/ 30099 h 3188589"/>
                    <a:gd name="connsiteX2" fmla="*/ 5128657 w 5128657"/>
                    <a:gd name="connsiteY2" fmla="*/ 3188589 h 3188589"/>
                    <a:gd name="connsiteX3" fmla="*/ 0 w 5128657"/>
                    <a:gd name="connsiteY3" fmla="*/ 3154218 h 3188589"/>
                    <a:gd name="connsiteX4" fmla="*/ 1177687 w 5128657"/>
                    <a:gd name="connsiteY4" fmla="*/ 0 h 3188589"/>
                    <a:gd name="connsiteX0" fmla="*/ 1177687 w 5124847"/>
                    <a:gd name="connsiteY0" fmla="*/ 0 h 3188589"/>
                    <a:gd name="connsiteX1" fmla="*/ 3949462 w 5124847"/>
                    <a:gd name="connsiteY1" fmla="*/ 30099 h 3188589"/>
                    <a:gd name="connsiteX2" fmla="*/ 5124847 w 5124847"/>
                    <a:gd name="connsiteY2" fmla="*/ 3188589 h 3188589"/>
                    <a:gd name="connsiteX3" fmla="*/ 0 w 5124847"/>
                    <a:gd name="connsiteY3" fmla="*/ 3154218 h 3188589"/>
                    <a:gd name="connsiteX4" fmla="*/ 1177687 w 5124847"/>
                    <a:gd name="connsiteY4" fmla="*/ 0 h 3188589"/>
                    <a:gd name="connsiteX0" fmla="*/ 1177687 w 5121037"/>
                    <a:gd name="connsiteY0" fmla="*/ 0 h 3188589"/>
                    <a:gd name="connsiteX1" fmla="*/ 3949462 w 5121037"/>
                    <a:gd name="connsiteY1" fmla="*/ 30099 h 3188589"/>
                    <a:gd name="connsiteX2" fmla="*/ 5121037 w 5121037"/>
                    <a:gd name="connsiteY2" fmla="*/ 3188589 h 3188589"/>
                    <a:gd name="connsiteX3" fmla="*/ 0 w 5121037"/>
                    <a:gd name="connsiteY3" fmla="*/ 3154218 h 3188589"/>
                    <a:gd name="connsiteX4" fmla="*/ 1177687 w 5121037"/>
                    <a:gd name="connsiteY4" fmla="*/ 0 h 3188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1037" h="3188589">
                      <a:moveTo>
                        <a:pt x="1177687" y="0"/>
                      </a:moveTo>
                      <a:lnTo>
                        <a:pt x="3949462" y="30099"/>
                      </a:lnTo>
                      <a:lnTo>
                        <a:pt x="5121037" y="3188589"/>
                      </a:lnTo>
                      <a:lnTo>
                        <a:pt x="0" y="3154218"/>
                      </a:lnTo>
                      <a:lnTo>
                        <a:pt x="1177687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30" name="Rectangle 135">
                  <a:extLst>
                    <a:ext uri="{FF2B5EF4-FFF2-40B4-BE49-F238E27FC236}">
                      <a16:creationId xmlns:a16="http://schemas.microsoft.com/office/drawing/2014/main" id="{7D44DE91-5770-4677-A924-A91A3DF83F1E}"/>
                    </a:ext>
                  </a:extLst>
                </p:cNvPr>
                <p:cNvSpPr/>
                <p:nvPr/>
              </p:nvSpPr>
              <p:spPr>
                <a:xfrm>
                  <a:off x="3901276" y="4275738"/>
                  <a:ext cx="4351347" cy="1062876"/>
                </a:xfrm>
                <a:custGeom>
                  <a:avLst/>
                  <a:gdLst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58967 w 4358967"/>
                    <a:gd name="connsiteY2" fmla="*/ 37326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89447"/>
                    <a:gd name="connsiteY0" fmla="*/ 0 h 373266"/>
                    <a:gd name="connsiteX1" fmla="*/ 4358967 w 4389447"/>
                    <a:gd name="connsiteY1" fmla="*/ 0 h 373266"/>
                    <a:gd name="connsiteX2" fmla="*/ 4389447 w 4389447"/>
                    <a:gd name="connsiteY2" fmla="*/ 365646 h 373266"/>
                    <a:gd name="connsiteX3" fmla="*/ 0 w 4389447"/>
                    <a:gd name="connsiteY3" fmla="*/ 373266 h 373266"/>
                    <a:gd name="connsiteX4" fmla="*/ 0 w 4389447"/>
                    <a:gd name="connsiteY4" fmla="*/ 0 h 373266"/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36107 w 4358967"/>
                    <a:gd name="connsiteY2" fmla="*/ 36564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58967"/>
                    <a:gd name="connsiteY0" fmla="*/ 0 h 371361"/>
                    <a:gd name="connsiteX1" fmla="*/ 4358967 w 4358967"/>
                    <a:gd name="connsiteY1" fmla="*/ 0 h 371361"/>
                    <a:gd name="connsiteX2" fmla="*/ 4336107 w 4358967"/>
                    <a:gd name="connsiteY2" fmla="*/ 365646 h 371361"/>
                    <a:gd name="connsiteX3" fmla="*/ 3810 w 4358967"/>
                    <a:gd name="connsiteY3" fmla="*/ 371361 h 371361"/>
                    <a:gd name="connsiteX4" fmla="*/ 0 w 4358967"/>
                    <a:gd name="connsiteY4" fmla="*/ 0 h 371361"/>
                    <a:gd name="connsiteX0" fmla="*/ 15240 w 4374207"/>
                    <a:gd name="connsiteY0" fmla="*/ 0 h 365646"/>
                    <a:gd name="connsiteX1" fmla="*/ 4374207 w 4374207"/>
                    <a:gd name="connsiteY1" fmla="*/ 0 h 365646"/>
                    <a:gd name="connsiteX2" fmla="*/ 4351347 w 4374207"/>
                    <a:gd name="connsiteY2" fmla="*/ 365646 h 365646"/>
                    <a:gd name="connsiteX3" fmla="*/ 0 w 4374207"/>
                    <a:gd name="connsiteY3" fmla="*/ 363741 h 365646"/>
                    <a:gd name="connsiteX4" fmla="*/ 15240 w 4374207"/>
                    <a:gd name="connsiteY4" fmla="*/ 0 h 365646"/>
                    <a:gd name="connsiteX0" fmla="*/ 685800 w 4374207"/>
                    <a:gd name="connsiteY0" fmla="*/ 0 h 1041921"/>
                    <a:gd name="connsiteX1" fmla="*/ 4374207 w 4374207"/>
                    <a:gd name="connsiteY1" fmla="*/ 676275 h 1041921"/>
                    <a:gd name="connsiteX2" fmla="*/ 4351347 w 4374207"/>
                    <a:gd name="connsiteY2" fmla="*/ 1041921 h 1041921"/>
                    <a:gd name="connsiteX3" fmla="*/ 0 w 4374207"/>
                    <a:gd name="connsiteY3" fmla="*/ 1040016 h 1041921"/>
                    <a:gd name="connsiteX4" fmla="*/ 685800 w 4374207"/>
                    <a:gd name="connsiteY4" fmla="*/ 0 h 1041921"/>
                    <a:gd name="connsiteX0" fmla="*/ 685800 w 4351347"/>
                    <a:gd name="connsiteY0" fmla="*/ 20955 h 1062876"/>
                    <a:gd name="connsiteX1" fmla="*/ 4033212 w 4351347"/>
                    <a:gd name="connsiteY1" fmla="*/ 0 h 1062876"/>
                    <a:gd name="connsiteX2" fmla="*/ 4351347 w 4351347"/>
                    <a:gd name="connsiteY2" fmla="*/ 1062876 h 1062876"/>
                    <a:gd name="connsiteX3" fmla="*/ 0 w 4351347"/>
                    <a:gd name="connsiteY3" fmla="*/ 1060971 h 1062876"/>
                    <a:gd name="connsiteX4" fmla="*/ 685800 w 4351347"/>
                    <a:gd name="connsiteY4" fmla="*/ 20955 h 106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1347" h="1062876">
                      <a:moveTo>
                        <a:pt x="685800" y="20955"/>
                      </a:moveTo>
                      <a:lnTo>
                        <a:pt x="4033212" y="0"/>
                      </a:lnTo>
                      <a:lnTo>
                        <a:pt x="4351347" y="1062876"/>
                      </a:lnTo>
                      <a:lnTo>
                        <a:pt x="0" y="1060971"/>
                      </a:lnTo>
                      <a:lnTo>
                        <a:pt x="685800" y="209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7502ED87-62EA-42B5-AAAF-7D2589A06E88}"/>
                    </a:ext>
                  </a:extLst>
                </p:cNvPr>
                <p:cNvSpPr/>
                <p:nvPr/>
              </p:nvSpPr>
              <p:spPr>
                <a:xfrm>
                  <a:off x="5274944" y="1207771"/>
                  <a:ext cx="1632585" cy="571304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81CA6820-0A7D-4469-B912-2BBF2E938A23}"/>
                  </a:ext>
                </a:extLst>
              </p:cNvPr>
              <p:cNvSpPr txBox="1"/>
              <p:nvPr/>
            </p:nvSpPr>
            <p:spPr>
              <a:xfrm>
                <a:off x="6663777" y="2906643"/>
                <a:ext cx="5121027" cy="29951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kg</a:t>
                </a:r>
              </a:p>
            </p:txBody>
          </p:sp>
        </p:grp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642274FC-90A0-4723-9CD2-79261F620294}"/>
              </a:ext>
            </a:extLst>
          </p:cNvPr>
          <p:cNvGrpSpPr/>
          <p:nvPr/>
        </p:nvGrpSpPr>
        <p:grpSpPr>
          <a:xfrm>
            <a:off x="4590813" y="2088469"/>
            <a:ext cx="6839187" cy="935177"/>
            <a:chOff x="4590813" y="1655543"/>
            <a:chExt cx="6839187" cy="935177"/>
          </a:xfrm>
        </p:grpSpPr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17F44EA1-375D-4797-BDBE-4629368AC60B}"/>
                </a:ext>
              </a:extLst>
            </p:cNvPr>
            <p:cNvGrpSpPr/>
            <p:nvPr/>
          </p:nvGrpSpPr>
          <p:grpSpPr>
            <a:xfrm>
              <a:off x="4590813" y="1655543"/>
              <a:ext cx="941973" cy="935177"/>
              <a:chOff x="557886" y="2809109"/>
              <a:chExt cx="1269127" cy="1269127"/>
            </a:xfrm>
          </p:grpSpPr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FB9FD7BB-6828-4DF1-9381-C35437A1AE07}"/>
                  </a:ext>
                </a:extLst>
              </p:cNvPr>
              <p:cNvSpPr/>
              <p:nvPr/>
            </p:nvSpPr>
            <p:spPr>
              <a:xfrm>
                <a:off x="557886" y="2809109"/>
                <a:ext cx="1269127" cy="12691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98" name="Graphic 297" descr="Drawing compass">
                <a:extLst>
                  <a:ext uri="{FF2B5EF4-FFF2-40B4-BE49-F238E27FC236}">
                    <a16:creationId xmlns:a16="http://schemas.microsoft.com/office/drawing/2014/main" id="{F6E960B3-FE7B-40B4-8F6C-4EB9BE059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5249" y="298647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F2266BC-9250-4085-93DE-8EB05F969116}"/>
                </a:ext>
              </a:extLst>
            </p:cNvPr>
            <p:cNvSpPr/>
            <p:nvPr/>
          </p:nvSpPr>
          <p:spPr>
            <a:xfrm>
              <a:off x="5678842" y="1862326"/>
              <a:ext cx="575115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Same scales as spring prototype</a:t>
              </a:r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68FB314-DC67-4CF6-A63A-ABBA58FB2929}"/>
              </a:ext>
            </a:extLst>
          </p:cNvPr>
          <p:cNvGrpSpPr/>
          <p:nvPr/>
        </p:nvGrpSpPr>
        <p:grpSpPr>
          <a:xfrm>
            <a:off x="4590813" y="4225347"/>
            <a:ext cx="6439750" cy="935177"/>
            <a:chOff x="3198935" y="3026238"/>
            <a:chExt cx="6439750" cy="935177"/>
          </a:xfrm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5D7492F6-E6BD-430F-B305-19E1A5818F66}"/>
                </a:ext>
              </a:extLst>
            </p:cNvPr>
            <p:cNvGrpSpPr/>
            <p:nvPr/>
          </p:nvGrpSpPr>
          <p:grpSpPr>
            <a:xfrm>
              <a:off x="3198935" y="3026238"/>
              <a:ext cx="6439750" cy="935177"/>
              <a:chOff x="4590813" y="1655543"/>
              <a:chExt cx="6439750" cy="935177"/>
            </a:xfrm>
          </p:grpSpPr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D0B48092-76E0-4842-AE43-63679D800296}"/>
                  </a:ext>
                </a:extLst>
              </p:cNvPr>
              <p:cNvSpPr/>
              <p:nvPr/>
            </p:nvSpPr>
            <p:spPr>
              <a:xfrm>
                <a:off x="4590813" y="1655543"/>
                <a:ext cx="941973" cy="93517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71CF7BA1-98E4-455B-9EAA-EFEC897ADAFA}"/>
                  </a:ext>
                </a:extLst>
              </p:cNvPr>
              <p:cNvSpPr/>
              <p:nvPr/>
            </p:nvSpPr>
            <p:spPr>
              <a:xfrm>
                <a:off x="5678842" y="1857188"/>
                <a:ext cx="5351721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2800" b="1" cap="none" spc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Test pawls under load, 141 </a:t>
                </a:r>
                <a:r>
                  <a:rPr lang="en-US" sz="2800" b="1" cap="none" spc="0" dirty="0" err="1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lbs</a:t>
                </a:r>
                <a:endParaRPr lang="en-US" sz="28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F4BEB9FF-20FC-4DB2-9277-DBFB42F9A704}"/>
                </a:ext>
              </a:extLst>
            </p:cNvPr>
            <p:cNvGrpSpPr/>
            <p:nvPr/>
          </p:nvGrpSpPr>
          <p:grpSpPr>
            <a:xfrm>
              <a:off x="3361789" y="3187708"/>
              <a:ext cx="616264" cy="570910"/>
              <a:chOff x="6497322" y="917496"/>
              <a:chExt cx="5452034" cy="5050787"/>
            </a:xfrm>
            <a:solidFill>
              <a:schemeClr val="bg1"/>
            </a:solidFill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52D26C9B-F865-4CEB-A373-270DE74303BB}"/>
                  </a:ext>
                </a:extLst>
              </p:cNvPr>
              <p:cNvGrpSpPr/>
              <p:nvPr/>
            </p:nvGrpSpPr>
            <p:grpSpPr>
              <a:xfrm>
                <a:off x="6497322" y="917496"/>
                <a:ext cx="5452034" cy="5050787"/>
                <a:chOff x="3369982" y="287827"/>
                <a:chExt cx="5452034" cy="5050787"/>
              </a:xfrm>
              <a:grpFill/>
            </p:grpSpPr>
            <p:sp>
              <p:nvSpPr>
                <p:cNvPr id="304" name="Circle: Hollow 303">
                  <a:extLst>
                    <a:ext uri="{FF2B5EF4-FFF2-40B4-BE49-F238E27FC236}">
                      <a16:creationId xmlns:a16="http://schemas.microsoft.com/office/drawing/2014/main" id="{3ADABDB9-9E25-495D-BC37-AB270DDCADDC}"/>
                    </a:ext>
                  </a:extLst>
                </p:cNvPr>
                <p:cNvSpPr/>
                <p:nvPr/>
              </p:nvSpPr>
              <p:spPr>
                <a:xfrm>
                  <a:off x="5334690" y="287827"/>
                  <a:ext cx="1522619" cy="1522619"/>
                </a:xfrm>
                <a:prstGeom prst="donut">
                  <a:avLst>
                    <a:gd name="adj" fmla="val 23157"/>
                  </a:avLst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A900BD97-7FA6-4609-85CC-9AC45F22EC11}"/>
                    </a:ext>
                  </a:extLst>
                </p:cNvPr>
                <p:cNvSpPr/>
                <p:nvPr/>
              </p:nvSpPr>
              <p:spPr>
                <a:xfrm rot="19385087">
                  <a:off x="4704745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D20F3D1A-F8AF-46DA-9471-A4ABD5448530}"/>
                    </a:ext>
                  </a:extLst>
                </p:cNvPr>
                <p:cNvSpPr/>
                <p:nvPr/>
              </p:nvSpPr>
              <p:spPr>
                <a:xfrm rot="2214913" flipH="1">
                  <a:off x="6023658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980880CD-57F1-4218-8BAD-35919BA259DC}"/>
                    </a:ext>
                  </a:extLst>
                </p:cNvPr>
                <p:cNvSpPr/>
                <p:nvPr/>
              </p:nvSpPr>
              <p:spPr>
                <a:xfrm rot="3195163" flipH="1">
                  <a:off x="3796077" y="3565069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CD6F8B60-2E6F-424F-803D-927BEF42AAF6}"/>
                    </a:ext>
                  </a:extLst>
                </p:cNvPr>
                <p:cNvSpPr/>
                <p:nvPr/>
              </p:nvSpPr>
              <p:spPr>
                <a:xfrm rot="18404837" flipH="1" flipV="1">
                  <a:off x="7228290" y="3565068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09" name="Rectangle 134">
                  <a:extLst>
                    <a:ext uri="{FF2B5EF4-FFF2-40B4-BE49-F238E27FC236}">
                      <a16:creationId xmlns:a16="http://schemas.microsoft.com/office/drawing/2014/main" id="{42081744-14E5-4F6E-9BAA-AADDD0F2A6D3}"/>
                    </a:ext>
                  </a:extLst>
                </p:cNvPr>
                <p:cNvSpPr/>
                <p:nvPr/>
              </p:nvSpPr>
              <p:spPr>
                <a:xfrm>
                  <a:off x="3536425" y="1583436"/>
                  <a:ext cx="5121037" cy="3188589"/>
                </a:xfrm>
                <a:custGeom>
                  <a:avLst/>
                  <a:gdLst>
                    <a:gd name="connsiteX0" fmla="*/ 0 w 926592"/>
                    <a:gd name="connsiteY0" fmla="*/ 0 h 1234440"/>
                    <a:gd name="connsiteX1" fmla="*/ 926592 w 926592"/>
                    <a:gd name="connsiteY1" fmla="*/ 0 h 1234440"/>
                    <a:gd name="connsiteX2" fmla="*/ 926592 w 926592"/>
                    <a:gd name="connsiteY2" fmla="*/ 1234440 h 1234440"/>
                    <a:gd name="connsiteX3" fmla="*/ 0 w 926592"/>
                    <a:gd name="connsiteY3" fmla="*/ 1234440 h 1234440"/>
                    <a:gd name="connsiteX4" fmla="*/ 0 w 926592"/>
                    <a:gd name="connsiteY4" fmla="*/ 0 h 1234440"/>
                    <a:gd name="connsiteX0" fmla="*/ 0 w 1158240"/>
                    <a:gd name="connsiteY0" fmla="*/ 0 h 1776984"/>
                    <a:gd name="connsiteX1" fmla="*/ 1158240 w 1158240"/>
                    <a:gd name="connsiteY1" fmla="*/ 542544 h 1776984"/>
                    <a:gd name="connsiteX2" fmla="*/ 1158240 w 1158240"/>
                    <a:gd name="connsiteY2" fmla="*/ 1776984 h 1776984"/>
                    <a:gd name="connsiteX3" fmla="*/ 231648 w 1158240"/>
                    <a:gd name="connsiteY3" fmla="*/ 1776984 h 1776984"/>
                    <a:gd name="connsiteX4" fmla="*/ 0 w 1158240"/>
                    <a:gd name="connsiteY4" fmla="*/ 0 h 1776984"/>
                    <a:gd name="connsiteX0" fmla="*/ 0 w 1247775"/>
                    <a:gd name="connsiteY0" fmla="*/ 0 h 1837944"/>
                    <a:gd name="connsiteX1" fmla="*/ 1247775 w 1247775"/>
                    <a:gd name="connsiteY1" fmla="*/ 603504 h 1837944"/>
                    <a:gd name="connsiteX2" fmla="*/ 1247775 w 1247775"/>
                    <a:gd name="connsiteY2" fmla="*/ 1837944 h 1837944"/>
                    <a:gd name="connsiteX3" fmla="*/ 321183 w 1247775"/>
                    <a:gd name="connsiteY3" fmla="*/ 1837944 h 1837944"/>
                    <a:gd name="connsiteX4" fmla="*/ 0 w 1247775"/>
                    <a:gd name="connsiteY4" fmla="*/ 0 h 1837944"/>
                    <a:gd name="connsiteX0" fmla="*/ 1215787 w 2463562"/>
                    <a:gd name="connsiteY0" fmla="*/ 0 h 3297093"/>
                    <a:gd name="connsiteX1" fmla="*/ 2463562 w 2463562"/>
                    <a:gd name="connsiteY1" fmla="*/ 603504 h 3297093"/>
                    <a:gd name="connsiteX2" fmla="*/ 2463562 w 2463562"/>
                    <a:gd name="connsiteY2" fmla="*/ 1837944 h 3297093"/>
                    <a:gd name="connsiteX3" fmla="*/ 0 w 2463562"/>
                    <a:gd name="connsiteY3" fmla="*/ 3297093 h 3297093"/>
                    <a:gd name="connsiteX4" fmla="*/ 1215787 w 2463562"/>
                    <a:gd name="connsiteY4" fmla="*/ 0 h 3297093"/>
                    <a:gd name="connsiteX0" fmla="*/ 1173877 w 2421652"/>
                    <a:gd name="connsiteY0" fmla="*/ 0 h 3142788"/>
                    <a:gd name="connsiteX1" fmla="*/ 2421652 w 2421652"/>
                    <a:gd name="connsiteY1" fmla="*/ 603504 h 3142788"/>
                    <a:gd name="connsiteX2" fmla="*/ 2421652 w 2421652"/>
                    <a:gd name="connsiteY2" fmla="*/ 1837944 h 3142788"/>
                    <a:gd name="connsiteX3" fmla="*/ 0 w 2421652"/>
                    <a:gd name="connsiteY3" fmla="*/ 3142788 h 3142788"/>
                    <a:gd name="connsiteX4" fmla="*/ 1173877 w 2421652"/>
                    <a:gd name="connsiteY4" fmla="*/ 0 h 3142788"/>
                    <a:gd name="connsiteX0" fmla="*/ 1173877 w 2421652"/>
                    <a:gd name="connsiteY0" fmla="*/ 0 h 3146598"/>
                    <a:gd name="connsiteX1" fmla="*/ 2421652 w 2421652"/>
                    <a:gd name="connsiteY1" fmla="*/ 603504 h 3146598"/>
                    <a:gd name="connsiteX2" fmla="*/ 2421652 w 2421652"/>
                    <a:gd name="connsiteY2" fmla="*/ 1837944 h 3146598"/>
                    <a:gd name="connsiteX3" fmla="*/ 0 w 2421652"/>
                    <a:gd name="connsiteY3" fmla="*/ 3146598 h 3146598"/>
                    <a:gd name="connsiteX4" fmla="*/ 1173877 w 2421652"/>
                    <a:gd name="connsiteY4" fmla="*/ 0 h 3146598"/>
                    <a:gd name="connsiteX0" fmla="*/ 1177687 w 2421652"/>
                    <a:gd name="connsiteY0" fmla="*/ 0 h 3154218"/>
                    <a:gd name="connsiteX1" fmla="*/ 2421652 w 2421652"/>
                    <a:gd name="connsiteY1" fmla="*/ 611124 h 3154218"/>
                    <a:gd name="connsiteX2" fmla="*/ 2421652 w 2421652"/>
                    <a:gd name="connsiteY2" fmla="*/ 1845564 h 3154218"/>
                    <a:gd name="connsiteX3" fmla="*/ 0 w 2421652"/>
                    <a:gd name="connsiteY3" fmla="*/ 3154218 h 3154218"/>
                    <a:gd name="connsiteX4" fmla="*/ 1177687 w 2421652"/>
                    <a:gd name="connsiteY4" fmla="*/ 0 h 3154218"/>
                    <a:gd name="connsiteX0" fmla="*/ 1177687 w 3861832"/>
                    <a:gd name="connsiteY0" fmla="*/ 82296 h 3236514"/>
                    <a:gd name="connsiteX1" fmla="*/ 3861832 w 3861832"/>
                    <a:gd name="connsiteY1" fmla="*/ 0 h 3236514"/>
                    <a:gd name="connsiteX2" fmla="*/ 2421652 w 3861832"/>
                    <a:gd name="connsiteY2" fmla="*/ 1927860 h 3236514"/>
                    <a:gd name="connsiteX3" fmla="*/ 0 w 3861832"/>
                    <a:gd name="connsiteY3" fmla="*/ 3236514 h 3236514"/>
                    <a:gd name="connsiteX4" fmla="*/ 1177687 w 3861832"/>
                    <a:gd name="connsiteY4" fmla="*/ 82296 h 3236514"/>
                    <a:gd name="connsiteX0" fmla="*/ 1177687 w 5111512"/>
                    <a:gd name="connsiteY0" fmla="*/ 82296 h 3236514"/>
                    <a:gd name="connsiteX1" fmla="*/ 3861832 w 5111512"/>
                    <a:gd name="connsiteY1" fmla="*/ 0 h 3236514"/>
                    <a:gd name="connsiteX2" fmla="*/ 5111512 w 5111512"/>
                    <a:gd name="connsiteY2" fmla="*/ 3208020 h 3236514"/>
                    <a:gd name="connsiteX3" fmla="*/ 0 w 5111512"/>
                    <a:gd name="connsiteY3" fmla="*/ 3236514 h 3236514"/>
                    <a:gd name="connsiteX4" fmla="*/ 1177687 w 5111512"/>
                    <a:gd name="connsiteY4" fmla="*/ 82296 h 3236514"/>
                    <a:gd name="connsiteX0" fmla="*/ 1177687 w 5111512"/>
                    <a:gd name="connsiteY0" fmla="*/ 36576 h 3190794"/>
                    <a:gd name="connsiteX1" fmla="*/ 3960892 w 5111512"/>
                    <a:gd name="connsiteY1" fmla="*/ 0 h 3190794"/>
                    <a:gd name="connsiteX2" fmla="*/ 5111512 w 5111512"/>
                    <a:gd name="connsiteY2" fmla="*/ 3162300 h 3190794"/>
                    <a:gd name="connsiteX3" fmla="*/ 0 w 5111512"/>
                    <a:gd name="connsiteY3" fmla="*/ 3190794 h 3190794"/>
                    <a:gd name="connsiteX4" fmla="*/ 1177687 w 5111512"/>
                    <a:gd name="connsiteY4" fmla="*/ 36576 h 3190794"/>
                    <a:gd name="connsiteX0" fmla="*/ 1177687 w 5111512"/>
                    <a:gd name="connsiteY0" fmla="*/ 0 h 3154218"/>
                    <a:gd name="connsiteX1" fmla="*/ 3850402 w 5111512"/>
                    <a:gd name="connsiteY1" fmla="*/ 3771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111512"/>
                    <a:gd name="connsiteY0" fmla="*/ 0 h 3154218"/>
                    <a:gd name="connsiteX1" fmla="*/ 3949462 w 5111512"/>
                    <a:gd name="connsiteY1" fmla="*/ 3009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081032"/>
                    <a:gd name="connsiteY0" fmla="*/ 0 h 3154218"/>
                    <a:gd name="connsiteX1" fmla="*/ 3949462 w 5081032"/>
                    <a:gd name="connsiteY1" fmla="*/ 30099 h 3154218"/>
                    <a:gd name="connsiteX2" fmla="*/ 5081032 w 5081032"/>
                    <a:gd name="connsiteY2" fmla="*/ 3068574 h 3154218"/>
                    <a:gd name="connsiteX3" fmla="*/ 0 w 5081032"/>
                    <a:gd name="connsiteY3" fmla="*/ 3154218 h 3154218"/>
                    <a:gd name="connsiteX4" fmla="*/ 1177687 w 5081032"/>
                    <a:gd name="connsiteY4" fmla="*/ 0 h 3154218"/>
                    <a:gd name="connsiteX0" fmla="*/ 1177687 w 4970542"/>
                    <a:gd name="connsiteY0" fmla="*/ 0 h 3154218"/>
                    <a:gd name="connsiteX1" fmla="*/ 3949462 w 4970542"/>
                    <a:gd name="connsiteY1" fmla="*/ 30099 h 3154218"/>
                    <a:gd name="connsiteX2" fmla="*/ 4970542 w 4970542"/>
                    <a:gd name="connsiteY2" fmla="*/ 3068574 h 3154218"/>
                    <a:gd name="connsiteX3" fmla="*/ 0 w 4970542"/>
                    <a:gd name="connsiteY3" fmla="*/ 3154218 h 3154218"/>
                    <a:gd name="connsiteX4" fmla="*/ 1177687 w 4970542"/>
                    <a:gd name="connsiteY4" fmla="*/ 0 h 3154218"/>
                    <a:gd name="connsiteX0" fmla="*/ 1177687 w 5128657"/>
                    <a:gd name="connsiteY0" fmla="*/ 0 h 3188589"/>
                    <a:gd name="connsiteX1" fmla="*/ 3949462 w 5128657"/>
                    <a:gd name="connsiteY1" fmla="*/ 30099 h 3188589"/>
                    <a:gd name="connsiteX2" fmla="*/ 5128657 w 5128657"/>
                    <a:gd name="connsiteY2" fmla="*/ 3188589 h 3188589"/>
                    <a:gd name="connsiteX3" fmla="*/ 0 w 5128657"/>
                    <a:gd name="connsiteY3" fmla="*/ 3154218 h 3188589"/>
                    <a:gd name="connsiteX4" fmla="*/ 1177687 w 5128657"/>
                    <a:gd name="connsiteY4" fmla="*/ 0 h 3188589"/>
                    <a:gd name="connsiteX0" fmla="*/ 1177687 w 5124847"/>
                    <a:gd name="connsiteY0" fmla="*/ 0 h 3188589"/>
                    <a:gd name="connsiteX1" fmla="*/ 3949462 w 5124847"/>
                    <a:gd name="connsiteY1" fmla="*/ 30099 h 3188589"/>
                    <a:gd name="connsiteX2" fmla="*/ 5124847 w 5124847"/>
                    <a:gd name="connsiteY2" fmla="*/ 3188589 h 3188589"/>
                    <a:gd name="connsiteX3" fmla="*/ 0 w 5124847"/>
                    <a:gd name="connsiteY3" fmla="*/ 3154218 h 3188589"/>
                    <a:gd name="connsiteX4" fmla="*/ 1177687 w 5124847"/>
                    <a:gd name="connsiteY4" fmla="*/ 0 h 3188589"/>
                    <a:gd name="connsiteX0" fmla="*/ 1177687 w 5121037"/>
                    <a:gd name="connsiteY0" fmla="*/ 0 h 3188589"/>
                    <a:gd name="connsiteX1" fmla="*/ 3949462 w 5121037"/>
                    <a:gd name="connsiteY1" fmla="*/ 30099 h 3188589"/>
                    <a:gd name="connsiteX2" fmla="*/ 5121037 w 5121037"/>
                    <a:gd name="connsiteY2" fmla="*/ 3188589 h 3188589"/>
                    <a:gd name="connsiteX3" fmla="*/ 0 w 5121037"/>
                    <a:gd name="connsiteY3" fmla="*/ 3154218 h 3188589"/>
                    <a:gd name="connsiteX4" fmla="*/ 1177687 w 5121037"/>
                    <a:gd name="connsiteY4" fmla="*/ 0 h 3188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1037" h="3188589">
                      <a:moveTo>
                        <a:pt x="1177687" y="0"/>
                      </a:moveTo>
                      <a:lnTo>
                        <a:pt x="3949462" y="30099"/>
                      </a:lnTo>
                      <a:lnTo>
                        <a:pt x="5121037" y="3188589"/>
                      </a:lnTo>
                      <a:lnTo>
                        <a:pt x="0" y="3154218"/>
                      </a:lnTo>
                      <a:lnTo>
                        <a:pt x="1177687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10" name="Rectangle 135">
                  <a:extLst>
                    <a:ext uri="{FF2B5EF4-FFF2-40B4-BE49-F238E27FC236}">
                      <a16:creationId xmlns:a16="http://schemas.microsoft.com/office/drawing/2014/main" id="{D13AA816-D354-4076-8939-91D714715596}"/>
                    </a:ext>
                  </a:extLst>
                </p:cNvPr>
                <p:cNvSpPr/>
                <p:nvPr/>
              </p:nvSpPr>
              <p:spPr>
                <a:xfrm>
                  <a:off x="3901276" y="4275738"/>
                  <a:ext cx="4351347" cy="1062876"/>
                </a:xfrm>
                <a:custGeom>
                  <a:avLst/>
                  <a:gdLst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58967 w 4358967"/>
                    <a:gd name="connsiteY2" fmla="*/ 37326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89447"/>
                    <a:gd name="connsiteY0" fmla="*/ 0 h 373266"/>
                    <a:gd name="connsiteX1" fmla="*/ 4358967 w 4389447"/>
                    <a:gd name="connsiteY1" fmla="*/ 0 h 373266"/>
                    <a:gd name="connsiteX2" fmla="*/ 4389447 w 4389447"/>
                    <a:gd name="connsiteY2" fmla="*/ 365646 h 373266"/>
                    <a:gd name="connsiteX3" fmla="*/ 0 w 4389447"/>
                    <a:gd name="connsiteY3" fmla="*/ 373266 h 373266"/>
                    <a:gd name="connsiteX4" fmla="*/ 0 w 4389447"/>
                    <a:gd name="connsiteY4" fmla="*/ 0 h 373266"/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36107 w 4358967"/>
                    <a:gd name="connsiteY2" fmla="*/ 36564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58967"/>
                    <a:gd name="connsiteY0" fmla="*/ 0 h 371361"/>
                    <a:gd name="connsiteX1" fmla="*/ 4358967 w 4358967"/>
                    <a:gd name="connsiteY1" fmla="*/ 0 h 371361"/>
                    <a:gd name="connsiteX2" fmla="*/ 4336107 w 4358967"/>
                    <a:gd name="connsiteY2" fmla="*/ 365646 h 371361"/>
                    <a:gd name="connsiteX3" fmla="*/ 3810 w 4358967"/>
                    <a:gd name="connsiteY3" fmla="*/ 371361 h 371361"/>
                    <a:gd name="connsiteX4" fmla="*/ 0 w 4358967"/>
                    <a:gd name="connsiteY4" fmla="*/ 0 h 371361"/>
                    <a:gd name="connsiteX0" fmla="*/ 15240 w 4374207"/>
                    <a:gd name="connsiteY0" fmla="*/ 0 h 365646"/>
                    <a:gd name="connsiteX1" fmla="*/ 4374207 w 4374207"/>
                    <a:gd name="connsiteY1" fmla="*/ 0 h 365646"/>
                    <a:gd name="connsiteX2" fmla="*/ 4351347 w 4374207"/>
                    <a:gd name="connsiteY2" fmla="*/ 365646 h 365646"/>
                    <a:gd name="connsiteX3" fmla="*/ 0 w 4374207"/>
                    <a:gd name="connsiteY3" fmla="*/ 363741 h 365646"/>
                    <a:gd name="connsiteX4" fmla="*/ 15240 w 4374207"/>
                    <a:gd name="connsiteY4" fmla="*/ 0 h 365646"/>
                    <a:gd name="connsiteX0" fmla="*/ 685800 w 4374207"/>
                    <a:gd name="connsiteY0" fmla="*/ 0 h 1041921"/>
                    <a:gd name="connsiteX1" fmla="*/ 4374207 w 4374207"/>
                    <a:gd name="connsiteY1" fmla="*/ 676275 h 1041921"/>
                    <a:gd name="connsiteX2" fmla="*/ 4351347 w 4374207"/>
                    <a:gd name="connsiteY2" fmla="*/ 1041921 h 1041921"/>
                    <a:gd name="connsiteX3" fmla="*/ 0 w 4374207"/>
                    <a:gd name="connsiteY3" fmla="*/ 1040016 h 1041921"/>
                    <a:gd name="connsiteX4" fmla="*/ 685800 w 4374207"/>
                    <a:gd name="connsiteY4" fmla="*/ 0 h 1041921"/>
                    <a:gd name="connsiteX0" fmla="*/ 685800 w 4351347"/>
                    <a:gd name="connsiteY0" fmla="*/ 20955 h 1062876"/>
                    <a:gd name="connsiteX1" fmla="*/ 4033212 w 4351347"/>
                    <a:gd name="connsiteY1" fmla="*/ 0 h 1062876"/>
                    <a:gd name="connsiteX2" fmla="*/ 4351347 w 4351347"/>
                    <a:gd name="connsiteY2" fmla="*/ 1062876 h 1062876"/>
                    <a:gd name="connsiteX3" fmla="*/ 0 w 4351347"/>
                    <a:gd name="connsiteY3" fmla="*/ 1060971 h 1062876"/>
                    <a:gd name="connsiteX4" fmla="*/ 685800 w 4351347"/>
                    <a:gd name="connsiteY4" fmla="*/ 20955 h 106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1347" h="1062876">
                      <a:moveTo>
                        <a:pt x="685800" y="20955"/>
                      </a:moveTo>
                      <a:lnTo>
                        <a:pt x="4033212" y="0"/>
                      </a:lnTo>
                      <a:lnTo>
                        <a:pt x="4351347" y="1062876"/>
                      </a:lnTo>
                      <a:lnTo>
                        <a:pt x="0" y="1060971"/>
                      </a:lnTo>
                      <a:lnTo>
                        <a:pt x="685800" y="209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7F3E17EF-7997-4252-8908-DF0F36511266}"/>
                    </a:ext>
                  </a:extLst>
                </p:cNvPr>
                <p:cNvSpPr/>
                <p:nvPr/>
              </p:nvSpPr>
              <p:spPr>
                <a:xfrm>
                  <a:off x="5274944" y="1207771"/>
                  <a:ext cx="1632585" cy="571304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9BFB6778-A009-4DD4-9EA6-5B989FC30F5F}"/>
                  </a:ext>
                </a:extLst>
              </p:cNvPr>
              <p:cNvSpPr txBox="1"/>
              <p:nvPr/>
            </p:nvSpPr>
            <p:spPr>
              <a:xfrm>
                <a:off x="6663777" y="2906643"/>
                <a:ext cx="5121027" cy="29951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kg</a:t>
                </a:r>
              </a:p>
            </p:txBody>
          </p:sp>
        </p:grp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A2644E91-6E9B-4A20-9B45-AE74B6111536}"/>
              </a:ext>
            </a:extLst>
          </p:cNvPr>
          <p:cNvGrpSpPr/>
          <p:nvPr/>
        </p:nvGrpSpPr>
        <p:grpSpPr>
          <a:xfrm>
            <a:off x="4590813" y="3143742"/>
            <a:ext cx="5846798" cy="935177"/>
            <a:chOff x="4590813" y="2513019"/>
            <a:chExt cx="5846798" cy="935177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FCE38D6B-FD8A-49F0-A05C-644D087184CA}"/>
                </a:ext>
              </a:extLst>
            </p:cNvPr>
            <p:cNvGrpSpPr/>
            <p:nvPr/>
          </p:nvGrpSpPr>
          <p:grpSpPr>
            <a:xfrm>
              <a:off x="4590813" y="2513019"/>
              <a:ext cx="941973" cy="935177"/>
              <a:chOff x="4590813" y="2513019"/>
              <a:chExt cx="941973" cy="935177"/>
            </a:xfrm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19AEFEA3-8092-4366-A848-2014FA321477}"/>
                  </a:ext>
                </a:extLst>
              </p:cNvPr>
              <p:cNvSpPr/>
              <p:nvPr/>
            </p:nvSpPr>
            <p:spPr>
              <a:xfrm>
                <a:off x="4590813" y="2513019"/>
                <a:ext cx="941973" cy="93517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B528405C-B080-4610-AA3D-D18127CC4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0234" y="2657890"/>
                <a:ext cx="643129" cy="643129"/>
              </a:xfrm>
              <a:prstGeom prst="rect">
                <a:avLst/>
              </a:prstGeom>
            </p:spPr>
          </p:pic>
        </p:grp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44EDDD5-2043-4AE4-8A25-E86175B0AD8C}"/>
                </a:ext>
              </a:extLst>
            </p:cNvPr>
            <p:cNvSpPr/>
            <p:nvPr/>
          </p:nvSpPr>
          <p:spPr>
            <a:xfrm>
              <a:off x="5682207" y="2717844"/>
              <a:ext cx="4755404" cy="523220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8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Test ratcheting movement</a:t>
              </a: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EAB9EB1F-6378-486A-ABBF-A00FE0952A0C}"/>
              </a:ext>
            </a:extLst>
          </p:cNvPr>
          <p:cNvGrpSpPr/>
          <p:nvPr/>
        </p:nvGrpSpPr>
        <p:grpSpPr>
          <a:xfrm>
            <a:off x="0" y="0"/>
            <a:ext cx="916020" cy="914400"/>
            <a:chOff x="6359151" y="1492035"/>
            <a:chExt cx="916020" cy="914400"/>
          </a:xfrm>
        </p:grpSpPr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744191CF-CF05-43F8-9E43-09D50DCA2539}"/>
                </a:ext>
              </a:extLst>
            </p:cNvPr>
            <p:cNvSpPr/>
            <p:nvPr/>
          </p:nvSpPr>
          <p:spPr>
            <a:xfrm>
              <a:off x="645863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36" name="Graphic 335" descr="New Moon">
              <a:extLst>
                <a:ext uri="{FF2B5EF4-FFF2-40B4-BE49-F238E27FC236}">
                  <a16:creationId xmlns:a16="http://schemas.microsoft.com/office/drawing/2014/main" id="{53B90074-BB68-47B6-968C-F1A51901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60771" y="1492035"/>
              <a:ext cx="914400" cy="914400"/>
            </a:xfrm>
            <a:prstGeom prst="rect">
              <a:avLst/>
            </a:prstGeom>
          </p:spPr>
        </p:pic>
        <p:pic>
          <p:nvPicPr>
            <p:cNvPr id="337" name="Graphic 336" descr="First Quarter Moon">
              <a:extLst>
                <a:ext uri="{FF2B5EF4-FFF2-40B4-BE49-F238E27FC236}">
                  <a16:creationId xmlns:a16="http://schemas.microsoft.com/office/drawing/2014/main" id="{6AF5675D-DD5C-408B-B420-ED3DF67A7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59151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110" name="Footer Placeholder 3">
            <a:extLst>
              <a:ext uri="{FF2B5EF4-FFF2-40B4-BE49-F238E27FC236}">
                <a16:creationId xmlns:a16="http://schemas.microsoft.com/office/drawing/2014/main" id="{A7E2F372-835C-43A8-8447-331AD8FD6BEA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Alex Noll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0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EB2FD-8D6A-4C2F-99E3-36FC93681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2B6FC7-DBE0-48BC-A07A-702CDB5374EF}"/>
              </a:ext>
            </a:extLst>
          </p:cNvPr>
          <p:cNvSpPr/>
          <p:nvPr/>
        </p:nvSpPr>
        <p:spPr>
          <a:xfrm>
            <a:off x="2308524" y="287827"/>
            <a:ext cx="7574951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Unlocking Test Prototype</a:t>
            </a:r>
          </a:p>
        </p:txBody>
      </p:sp>
      <p:pic>
        <p:nvPicPr>
          <p:cNvPr id="48" name="Graphic 47" descr="Back">
            <a:hlinkClick r:id="rId3" action="ppaction://hlinksldjump"/>
            <a:extLst>
              <a:ext uri="{FF2B5EF4-FFF2-40B4-BE49-F238E27FC236}">
                <a16:creationId xmlns:a16="http://schemas.microsoft.com/office/drawing/2014/main" id="{03EFEA01-F508-468E-94DB-8AD9C457E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966FBE8-A8A9-4DC9-8293-8202FF571AB0}"/>
              </a:ext>
            </a:extLst>
          </p:cNvPr>
          <p:cNvGrpSpPr/>
          <p:nvPr/>
        </p:nvGrpSpPr>
        <p:grpSpPr>
          <a:xfrm>
            <a:off x="1765323" y="1291797"/>
            <a:ext cx="1746807" cy="4404057"/>
            <a:chOff x="696504" y="1025252"/>
            <a:chExt cx="1906825" cy="4807496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81BA53B-34DC-41B5-8653-DAC2D6F0B452}"/>
                </a:ext>
              </a:extLst>
            </p:cNvPr>
            <p:cNvGrpSpPr/>
            <p:nvPr/>
          </p:nvGrpSpPr>
          <p:grpSpPr>
            <a:xfrm>
              <a:off x="696504" y="1025252"/>
              <a:ext cx="1906825" cy="4807496"/>
              <a:chOff x="3799494" y="482134"/>
              <a:chExt cx="1906825" cy="4807496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FF184FD-E40C-4B42-9D3F-2A5C1D5E50DF}"/>
                  </a:ext>
                </a:extLst>
              </p:cNvPr>
              <p:cNvSpPr/>
              <p:nvPr/>
            </p:nvSpPr>
            <p:spPr>
              <a:xfrm>
                <a:off x="3799494" y="482134"/>
                <a:ext cx="1906825" cy="48074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74BA17C-6588-4BB0-B535-9236DBD26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600" y="9801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C0ED9EA2-67B6-4F06-B46F-5BDDCBAD1E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600" y="62539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BE887775-AB30-40C3-A5A5-70B9CD38A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9" y="13357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3A5FE704-FAFF-49E0-9F82-125FC12EC0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9" y="169055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F6618924-C183-4E3C-909C-255B16D531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8" y="204615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397CDB3F-D020-47EE-9638-DB53493D1F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8" y="240093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897C895B-046C-4306-8827-4A25E8CC28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7" y="275653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AA534DDC-0BF3-4765-911A-2ADBDF95F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7" y="311131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719EEED3-934B-428C-BD23-9924371D6B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6" y="346691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926DD99A-350C-43DC-97DB-DA85E571EB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5" y="382169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31A70980-D33D-4AD0-BFFA-010761FD0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4" y="417729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E5E6EFF0-1A45-461A-A906-5F515AD353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4" y="45320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FF12BE45-7FC9-425A-84DB-B1F5C746E9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3" y="4887674"/>
                <a:ext cx="1664611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E7582375-72A1-4EB7-986D-767DF8BEC9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5114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741C24F2-2382-4969-828C-FD84C6197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93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C89AB9F1-27ED-410A-BE1C-27D81EA58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9635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90C5F952-8584-466B-A2A9-B93134169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4156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E3C7C079-BD48-4E0B-9578-9AE314BB57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8677" y="625394"/>
                <a:ext cx="0" cy="452071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18920296-7D9D-4AAB-9646-A8D680E7F60D}"/>
                  </a:ext>
                </a:extLst>
              </p:cNvPr>
              <p:cNvSpPr/>
              <p:nvPr/>
            </p:nvSpPr>
            <p:spPr>
              <a:xfrm>
                <a:off x="3920600" y="625660"/>
                <a:ext cx="1664611" cy="4520444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0C51176-1C2A-42C0-9FDE-31CF10498E85}"/>
                </a:ext>
              </a:extLst>
            </p:cNvPr>
            <p:cNvGrpSpPr/>
            <p:nvPr/>
          </p:nvGrpSpPr>
          <p:grpSpPr>
            <a:xfrm>
              <a:off x="1096152" y="1330456"/>
              <a:ext cx="1113684" cy="3709965"/>
              <a:chOff x="1136277" y="926622"/>
              <a:chExt cx="1113684" cy="3709965"/>
            </a:xfrm>
          </p:grpSpPr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9722EB75-86A1-4AB0-999F-7D3C6731FBA4}"/>
                  </a:ext>
                </a:extLst>
              </p:cNvPr>
              <p:cNvSpPr/>
              <p:nvPr/>
            </p:nvSpPr>
            <p:spPr>
              <a:xfrm rot="10800000">
                <a:off x="1582840" y="3189212"/>
                <a:ext cx="212413" cy="1447375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7517D77-6FFE-44E0-82EC-4F4D445C8FD2}"/>
                  </a:ext>
                </a:extLst>
              </p:cNvPr>
              <p:cNvGrpSpPr/>
              <p:nvPr/>
            </p:nvGrpSpPr>
            <p:grpSpPr>
              <a:xfrm rot="10800000" flipH="1">
                <a:off x="1795269" y="3371367"/>
                <a:ext cx="123881" cy="1111766"/>
                <a:chOff x="6005219" y="1562428"/>
                <a:chExt cx="152874" cy="1371969"/>
              </a:xfrm>
            </p:grpSpPr>
            <p:sp>
              <p:nvSpPr>
                <p:cNvPr id="174" name="Isosceles Triangle 173">
                  <a:extLst>
                    <a:ext uri="{FF2B5EF4-FFF2-40B4-BE49-F238E27FC236}">
                      <a16:creationId xmlns:a16="http://schemas.microsoft.com/office/drawing/2014/main" id="{A13786EA-683F-4A80-8CE9-047ED9A171E4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Isosceles Triangle 174">
                  <a:extLst>
                    <a:ext uri="{FF2B5EF4-FFF2-40B4-BE49-F238E27FC236}">
                      <a16:creationId xmlns:a16="http://schemas.microsoft.com/office/drawing/2014/main" id="{7B2E7DAC-82AC-405F-BDE0-C8392F4BFAF2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Isosceles Triangle 175">
                  <a:extLst>
                    <a:ext uri="{FF2B5EF4-FFF2-40B4-BE49-F238E27FC236}">
                      <a16:creationId xmlns:a16="http://schemas.microsoft.com/office/drawing/2014/main" id="{F8708B49-8653-45F1-8656-5D9E4D8B8174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Isosceles Triangle 176">
                  <a:extLst>
                    <a:ext uri="{FF2B5EF4-FFF2-40B4-BE49-F238E27FC236}">
                      <a16:creationId xmlns:a16="http://schemas.microsoft.com/office/drawing/2014/main" id="{0897200C-57E3-4425-B5C8-07452783687A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Isosceles Triangle 177">
                  <a:extLst>
                    <a:ext uri="{FF2B5EF4-FFF2-40B4-BE49-F238E27FC236}">
                      <a16:creationId xmlns:a16="http://schemas.microsoft.com/office/drawing/2014/main" id="{76A81FC8-45EC-4121-8E5D-789CD25DA2DC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Isosceles Triangle 178">
                  <a:extLst>
                    <a:ext uri="{FF2B5EF4-FFF2-40B4-BE49-F238E27FC236}">
                      <a16:creationId xmlns:a16="http://schemas.microsoft.com/office/drawing/2014/main" id="{A2F694B1-40D3-4ADD-A643-F8DF4AC59121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Isosceles Triangle 179">
                  <a:extLst>
                    <a:ext uri="{FF2B5EF4-FFF2-40B4-BE49-F238E27FC236}">
                      <a16:creationId xmlns:a16="http://schemas.microsoft.com/office/drawing/2014/main" id="{21650F5B-0BC2-4F32-BBDF-9A5060E886DF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Isosceles Triangle 180">
                  <a:extLst>
                    <a:ext uri="{FF2B5EF4-FFF2-40B4-BE49-F238E27FC236}">
                      <a16:creationId xmlns:a16="http://schemas.microsoft.com/office/drawing/2014/main" id="{A57D0A7E-B300-4E55-A1C5-DCE5683DE5E2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Isosceles Triangle 181">
                  <a:extLst>
                    <a:ext uri="{FF2B5EF4-FFF2-40B4-BE49-F238E27FC236}">
                      <a16:creationId xmlns:a16="http://schemas.microsoft.com/office/drawing/2014/main" id="{ED83AD79-AF6C-4D5D-BF05-E5493243F007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8BC44863-2823-48F9-BB1B-B7617A84CDA3}"/>
                  </a:ext>
                </a:extLst>
              </p:cNvPr>
              <p:cNvGrpSpPr/>
              <p:nvPr/>
            </p:nvGrpSpPr>
            <p:grpSpPr>
              <a:xfrm flipH="1">
                <a:off x="1458656" y="3421654"/>
                <a:ext cx="123881" cy="1111766"/>
                <a:chOff x="6005219" y="1562428"/>
                <a:chExt cx="152874" cy="1371969"/>
              </a:xfrm>
            </p:grpSpPr>
            <p:sp>
              <p:nvSpPr>
                <p:cNvPr id="165" name="Isosceles Triangle 164">
                  <a:extLst>
                    <a:ext uri="{FF2B5EF4-FFF2-40B4-BE49-F238E27FC236}">
                      <a16:creationId xmlns:a16="http://schemas.microsoft.com/office/drawing/2014/main" id="{3E04D568-4CA1-43FD-BB58-F4AEC13DA7F5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Isosceles Triangle 165">
                  <a:extLst>
                    <a:ext uri="{FF2B5EF4-FFF2-40B4-BE49-F238E27FC236}">
                      <a16:creationId xmlns:a16="http://schemas.microsoft.com/office/drawing/2014/main" id="{607F0614-019A-4F07-B75B-D5CF02567F56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Isosceles Triangle 166">
                  <a:extLst>
                    <a:ext uri="{FF2B5EF4-FFF2-40B4-BE49-F238E27FC236}">
                      <a16:creationId xmlns:a16="http://schemas.microsoft.com/office/drawing/2014/main" id="{BE96DBCE-C566-465E-B83E-51FD65FB5769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Isosceles Triangle 167">
                  <a:extLst>
                    <a:ext uri="{FF2B5EF4-FFF2-40B4-BE49-F238E27FC236}">
                      <a16:creationId xmlns:a16="http://schemas.microsoft.com/office/drawing/2014/main" id="{748006AB-8BD9-4893-8B68-76D844018FAF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Isosceles Triangle 168">
                  <a:extLst>
                    <a:ext uri="{FF2B5EF4-FFF2-40B4-BE49-F238E27FC236}">
                      <a16:creationId xmlns:a16="http://schemas.microsoft.com/office/drawing/2014/main" id="{6D90ECE7-A51A-465C-8B93-1AA6FF98847D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Isosceles Triangle 169">
                  <a:extLst>
                    <a:ext uri="{FF2B5EF4-FFF2-40B4-BE49-F238E27FC236}">
                      <a16:creationId xmlns:a16="http://schemas.microsoft.com/office/drawing/2014/main" id="{5F417CE8-D8AB-42B7-8C43-3FCFECD05DC7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Isosceles Triangle 170">
                  <a:extLst>
                    <a:ext uri="{FF2B5EF4-FFF2-40B4-BE49-F238E27FC236}">
                      <a16:creationId xmlns:a16="http://schemas.microsoft.com/office/drawing/2014/main" id="{E23D4294-DCD3-456C-AB5C-06F55AE3C54D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Isosceles Triangle 171">
                  <a:extLst>
                    <a:ext uri="{FF2B5EF4-FFF2-40B4-BE49-F238E27FC236}">
                      <a16:creationId xmlns:a16="http://schemas.microsoft.com/office/drawing/2014/main" id="{481941C8-891F-4AE5-952F-E674150B72B8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Isosceles Triangle 172">
                  <a:extLst>
                    <a:ext uri="{FF2B5EF4-FFF2-40B4-BE49-F238E27FC236}">
                      <a16:creationId xmlns:a16="http://schemas.microsoft.com/office/drawing/2014/main" id="{8615FF66-D81A-4FF3-B79E-FB2C1E28E1DF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B0A4B536-EAC2-40BB-BF2C-63799D31CFA7}"/>
                  </a:ext>
                </a:extLst>
              </p:cNvPr>
              <p:cNvSpPr/>
              <p:nvPr/>
            </p:nvSpPr>
            <p:spPr>
              <a:xfrm rot="10800000">
                <a:off x="1256541" y="927907"/>
                <a:ext cx="864576" cy="11537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91B7FDB0-BFFA-4103-9165-EC1AB7D759DD}"/>
                  </a:ext>
                </a:extLst>
              </p:cNvPr>
              <p:cNvSpPr/>
              <p:nvPr/>
            </p:nvSpPr>
            <p:spPr>
              <a:xfrm rot="10800000">
                <a:off x="1258035" y="3261087"/>
                <a:ext cx="317075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: Rounded Corners 145">
                <a:extLst>
                  <a:ext uri="{FF2B5EF4-FFF2-40B4-BE49-F238E27FC236}">
                    <a16:creationId xmlns:a16="http://schemas.microsoft.com/office/drawing/2014/main" id="{CC0E6967-D0B2-4E30-91E8-741CA2DE6BE3}"/>
                  </a:ext>
                </a:extLst>
              </p:cNvPr>
              <p:cNvSpPr/>
              <p:nvPr/>
            </p:nvSpPr>
            <p:spPr>
              <a:xfrm rot="16200000">
                <a:off x="89309" y="2093855"/>
                <a:ext cx="2449252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41987B5D-DDCC-4805-AE04-3642AB7C0B06}"/>
                  </a:ext>
                </a:extLst>
              </p:cNvPr>
              <p:cNvSpPr/>
              <p:nvPr/>
            </p:nvSpPr>
            <p:spPr>
              <a:xfrm flipV="1">
                <a:off x="1804042" y="3261087"/>
                <a:ext cx="317075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E241EFE9-E84F-4554-B2CE-BA6A05B295D4}"/>
                  </a:ext>
                </a:extLst>
              </p:cNvPr>
              <p:cNvSpPr/>
              <p:nvPr/>
            </p:nvSpPr>
            <p:spPr>
              <a:xfrm rot="16200000" flipV="1">
                <a:off x="841233" y="2094496"/>
                <a:ext cx="2447969" cy="1147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ACE82917-6DC3-43AB-85D2-D1632572106E}"/>
                  </a:ext>
                </a:extLst>
              </p:cNvPr>
              <p:cNvCxnSpPr>
                <a:cxnSpLocks/>
                <a:stCxn id="173" idx="0"/>
                <a:endCxn id="174" idx="0"/>
              </p:cNvCxnSpPr>
              <p:nvPr/>
            </p:nvCxnSpPr>
            <p:spPr>
              <a:xfrm flipV="1">
                <a:off x="1458660" y="3432997"/>
                <a:ext cx="460491" cy="50286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01AD0E86-3F75-4B23-8475-61A524BC25AE}"/>
                  </a:ext>
                </a:extLst>
              </p:cNvPr>
              <p:cNvCxnSpPr>
                <a:cxnSpLocks/>
                <a:stCxn id="172" idx="0"/>
                <a:endCxn id="175" idx="0"/>
              </p:cNvCxnSpPr>
              <p:nvPr/>
            </p:nvCxnSpPr>
            <p:spPr>
              <a:xfrm flipV="1">
                <a:off x="1458658" y="3556255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87BF9F6-874B-4B1D-9715-336C48F42AD1}"/>
                  </a:ext>
                </a:extLst>
              </p:cNvPr>
              <p:cNvCxnSpPr>
                <a:cxnSpLocks/>
                <a:stCxn id="171" idx="0"/>
                <a:endCxn id="176" idx="0"/>
              </p:cNvCxnSpPr>
              <p:nvPr/>
            </p:nvCxnSpPr>
            <p:spPr>
              <a:xfrm flipV="1">
                <a:off x="1458658" y="3679514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8307C49-64A4-4CBA-BC4B-CA546DF618A1}"/>
                  </a:ext>
                </a:extLst>
              </p:cNvPr>
              <p:cNvCxnSpPr>
                <a:cxnSpLocks/>
                <a:stCxn id="170" idx="0"/>
                <a:endCxn id="177" idx="0"/>
              </p:cNvCxnSpPr>
              <p:nvPr/>
            </p:nvCxnSpPr>
            <p:spPr>
              <a:xfrm flipV="1">
                <a:off x="1458658" y="3802773"/>
                <a:ext cx="460490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5354A02-DC3A-41A7-B60A-A84DDDD0EDB6}"/>
                  </a:ext>
                </a:extLst>
              </p:cNvPr>
              <p:cNvCxnSpPr>
                <a:cxnSpLocks/>
                <a:stCxn id="169" idx="0"/>
                <a:endCxn id="178" idx="0"/>
              </p:cNvCxnSpPr>
              <p:nvPr/>
            </p:nvCxnSpPr>
            <p:spPr>
              <a:xfrm flipV="1">
                <a:off x="1458656" y="3927658"/>
                <a:ext cx="460495" cy="49472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5162B50-9A49-468F-A519-D341654D01D7}"/>
                  </a:ext>
                </a:extLst>
              </p:cNvPr>
              <p:cNvCxnSpPr>
                <a:cxnSpLocks/>
                <a:stCxn id="168" idx="0"/>
                <a:endCxn id="179" idx="0"/>
              </p:cNvCxnSpPr>
              <p:nvPr/>
            </p:nvCxnSpPr>
            <p:spPr>
              <a:xfrm flipV="1">
                <a:off x="1458658" y="4050916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7B60F6D-B5C8-436F-BB21-8BFE72D02A39}"/>
                  </a:ext>
                </a:extLst>
              </p:cNvPr>
              <p:cNvCxnSpPr>
                <a:cxnSpLocks/>
                <a:stCxn id="167" idx="0"/>
                <a:endCxn id="180" idx="0"/>
              </p:cNvCxnSpPr>
              <p:nvPr/>
            </p:nvCxnSpPr>
            <p:spPr>
              <a:xfrm flipV="1">
                <a:off x="1458658" y="4174175"/>
                <a:ext cx="460491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10E287B-1B9D-4843-BB12-34A890D7A546}"/>
                  </a:ext>
                </a:extLst>
              </p:cNvPr>
              <p:cNvCxnSpPr>
                <a:cxnSpLocks/>
                <a:stCxn id="166" idx="0"/>
                <a:endCxn id="181" idx="0"/>
              </p:cNvCxnSpPr>
              <p:nvPr/>
            </p:nvCxnSpPr>
            <p:spPr>
              <a:xfrm flipV="1">
                <a:off x="1458658" y="4297434"/>
                <a:ext cx="460490" cy="51099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0CC921F-C132-4434-A438-A43E1DA7C004}"/>
                  </a:ext>
                </a:extLst>
              </p:cNvPr>
              <p:cNvCxnSpPr>
                <a:cxnSpLocks/>
                <a:stCxn id="165" idx="0"/>
                <a:endCxn id="182" idx="0"/>
              </p:cNvCxnSpPr>
              <p:nvPr/>
            </p:nvCxnSpPr>
            <p:spPr>
              <a:xfrm flipV="1">
                <a:off x="1458656" y="4421505"/>
                <a:ext cx="460491" cy="50286"/>
              </a:xfrm>
              <a:prstGeom prst="line">
                <a:avLst/>
              </a:prstGeom>
              <a:ln w="12700">
                <a:solidFill>
                  <a:srgbClr val="606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AA7113D3-5270-4F7A-B97E-9601EE26A687}"/>
                  </a:ext>
                </a:extLst>
              </p:cNvPr>
              <p:cNvSpPr/>
              <p:nvPr/>
            </p:nvSpPr>
            <p:spPr>
              <a:xfrm>
                <a:off x="1136277" y="926622"/>
                <a:ext cx="123258" cy="248592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Block Arc 158">
                <a:extLst>
                  <a:ext uri="{FF2B5EF4-FFF2-40B4-BE49-F238E27FC236}">
                    <a16:creationId xmlns:a16="http://schemas.microsoft.com/office/drawing/2014/main" id="{26D2E3EC-7843-4B68-96A6-DF4A8EB68543}"/>
                  </a:ext>
                </a:extLst>
              </p:cNvPr>
              <p:cNvSpPr/>
              <p:nvPr/>
            </p:nvSpPr>
            <p:spPr>
              <a:xfrm rot="16200000">
                <a:off x="1244824" y="3081362"/>
                <a:ext cx="414840" cy="631931"/>
              </a:xfrm>
              <a:prstGeom prst="blockArc">
                <a:avLst>
                  <a:gd name="adj1" fmla="val 10800000"/>
                  <a:gd name="adj2" fmla="val 16252108"/>
                  <a:gd name="adj3" fmla="val 29239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Isosceles Triangle 159">
                <a:extLst>
                  <a:ext uri="{FF2B5EF4-FFF2-40B4-BE49-F238E27FC236}">
                    <a16:creationId xmlns:a16="http://schemas.microsoft.com/office/drawing/2014/main" id="{549CEF0B-9FFE-4081-BE95-9CCE2CC2E021}"/>
                  </a:ext>
                </a:extLst>
              </p:cNvPr>
              <p:cNvSpPr/>
              <p:nvPr/>
            </p:nvSpPr>
            <p:spPr>
              <a:xfrm rot="5400000" flipH="1">
                <a:off x="1444437" y="3482292"/>
                <a:ext cx="123258" cy="123877"/>
              </a:xfrm>
              <a:prstGeom prst="triangle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DE3AA47-F200-45DD-9E9C-BE25C0DCAEE3}"/>
                  </a:ext>
                </a:extLst>
              </p:cNvPr>
              <p:cNvSpPr/>
              <p:nvPr/>
            </p:nvSpPr>
            <p:spPr>
              <a:xfrm rot="10800000" flipV="1">
                <a:off x="2126702" y="926623"/>
                <a:ext cx="123258" cy="242964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Block Arc 161">
                <a:extLst>
                  <a:ext uri="{FF2B5EF4-FFF2-40B4-BE49-F238E27FC236}">
                    <a16:creationId xmlns:a16="http://schemas.microsoft.com/office/drawing/2014/main" id="{64EEA026-C16E-49BD-946A-A6BC670AFD42}"/>
                  </a:ext>
                </a:extLst>
              </p:cNvPr>
              <p:cNvSpPr/>
              <p:nvPr/>
            </p:nvSpPr>
            <p:spPr>
              <a:xfrm rot="16200000" flipV="1">
                <a:off x="1722900" y="3027911"/>
                <a:ext cx="414840" cy="639283"/>
              </a:xfrm>
              <a:prstGeom prst="blockArc">
                <a:avLst>
                  <a:gd name="adj1" fmla="val 10800000"/>
                  <a:gd name="adj2" fmla="val 16252108"/>
                  <a:gd name="adj3" fmla="val 29239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AD6945AD-565F-4B2A-AC70-D5F16BDA64CA}"/>
                  </a:ext>
                </a:extLst>
              </p:cNvPr>
              <p:cNvSpPr/>
              <p:nvPr/>
            </p:nvSpPr>
            <p:spPr>
              <a:xfrm rot="5400000" flipH="1" flipV="1">
                <a:off x="1811193" y="3432518"/>
                <a:ext cx="123258" cy="123877"/>
              </a:xfrm>
              <a:prstGeom prst="triangle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: Rounded Corners 163">
                <a:extLst>
                  <a:ext uri="{FF2B5EF4-FFF2-40B4-BE49-F238E27FC236}">
                    <a16:creationId xmlns:a16="http://schemas.microsoft.com/office/drawing/2014/main" id="{F0D2E030-820A-4F08-BB21-774902CB4813}"/>
                  </a:ext>
                </a:extLst>
              </p:cNvPr>
              <p:cNvSpPr/>
              <p:nvPr/>
            </p:nvSpPr>
            <p:spPr>
              <a:xfrm rot="10800000">
                <a:off x="1413394" y="3165931"/>
                <a:ext cx="555099" cy="86296"/>
              </a:xfrm>
              <a:prstGeom prst="roundRect">
                <a:avLst/>
              </a:prstGeom>
              <a:solidFill>
                <a:srgbClr val="8F8F8F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7A765C5E-67F8-49BD-A631-C94EBFF088A3}"/>
                </a:ext>
              </a:extLst>
            </p:cNvPr>
            <p:cNvGrpSpPr/>
            <p:nvPr/>
          </p:nvGrpSpPr>
          <p:grpSpPr>
            <a:xfrm>
              <a:off x="1342686" y="5003110"/>
              <a:ext cx="616264" cy="570910"/>
              <a:chOff x="6497322" y="917496"/>
              <a:chExt cx="5452034" cy="5050787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8B81278-7FB2-4698-928E-BFED05217EE1}"/>
                  </a:ext>
                </a:extLst>
              </p:cNvPr>
              <p:cNvGrpSpPr/>
              <p:nvPr/>
            </p:nvGrpSpPr>
            <p:grpSpPr>
              <a:xfrm>
                <a:off x="6497322" y="917496"/>
                <a:ext cx="5452034" cy="5050787"/>
                <a:chOff x="3369982" y="287827"/>
                <a:chExt cx="5452034" cy="5050787"/>
              </a:xfrm>
              <a:grpFill/>
            </p:grpSpPr>
            <p:sp>
              <p:nvSpPr>
                <p:cNvPr id="133" name="Circle: Hollow 132">
                  <a:extLst>
                    <a:ext uri="{FF2B5EF4-FFF2-40B4-BE49-F238E27FC236}">
                      <a16:creationId xmlns:a16="http://schemas.microsoft.com/office/drawing/2014/main" id="{BDDF50EF-4527-4E36-B12E-2D5ADAF7790B}"/>
                    </a:ext>
                  </a:extLst>
                </p:cNvPr>
                <p:cNvSpPr/>
                <p:nvPr/>
              </p:nvSpPr>
              <p:spPr>
                <a:xfrm>
                  <a:off x="5334690" y="287827"/>
                  <a:ext cx="1522619" cy="1522619"/>
                </a:xfrm>
                <a:prstGeom prst="donut">
                  <a:avLst>
                    <a:gd name="adj" fmla="val 23157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15E87FD-CAC9-468C-BFC8-291BFFC1693E}"/>
                    </a:ext>
                  </a:extLst>
                </p:cNvPr>
                <p:cNvSpPr/>
                <p:nvPr/>
              </p:nvSpPr>
              <p:spPr>
                <a:xfrm rot="19385087">
                  <a:off x="4704745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3E984E99-0F12-48F5-89EF-C142E2E07E19}"/>
                    </a:ext>
                  </a:extLst>
                </p:cNvPr>
                <p:cNvSpPr/>
                <p:nvPr/>
              </p:nvSpPr>
              <p:spPr>
                <a:xfrm rot="2214913" flipH="1">
                  <a:off x="6023658" y="1159054"/>
                  <a:ext cx="1463596" cy="1754945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32FFB1EE-386F-4BBB-B845-79F40F3B4073}"/>
                    </a:ext>
                  </a:extLst>
                </p:cNvPr>
                <p:cNvSpPr/>
                <p:nvPr/>
              </p:nvSpPr>
              <p:spPr>
                <a:xfrm rot="3195163" flipH="1">
                  <a:off x="3796077" y="3565069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57A2C98-FFB3-4DC9-8789-77895AD7E32E}"/>
                    </a:ext>
                  </a:extLst>
                </p:cNvPr>
                <p:cNvSpPr/>
                <p:nvPr/>
              </p:nvSpPr>
              <p:spPr>
                <a:xfrm rot="18404837" flipH="1" flipV="1">
                  <a:off x="7228290" y="3565068"/>
                  <a:ext cx="1167632" cy="2019821"/>
                </a:xfrm>
                <a:prstGeom prst="ellips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8" name="Rectangle 134">
                  <a:extLst>
                    <a:ext uri="{FF2B5EF4-FFF2-40B4-BE49-F238E27FC236}">
                      <a16:creationId xmlns:a16="http://schemas.microsoft.com/office/drawing/2014/main" id="{1F2B93CF-EE65-41D7-894A-BF285DD87DB5}"/>
                    </a:ext>
                  </a:extLst>
                </p:cNvPr>
                <p:cNvSpPr/>
                <p:nvPr/>
              </p:nvSpPr>
              <p:spPr>
                <a:xfrm>
                  <a:off x="3536425" y="1583436"/>
                  <a:ext cx="5121037" cy="3188589"/>
                </a:xfrm>
                <a:custGeom>
                  <a:avLst/>
                  <a:gdLst>
                    <a:gd name="connsiteX0" fmla="*/ 0 w 926592"/>
                    <a:gd name="connsiteY0" fmla="*/ 0 h 1234440"/>
                    <a:gd name="connsiteX1" fmla="*/ 926592 w 926592"/>
                    <a:gd name="connsiteY1" fmla="*/ 0 h 1234440"/>
                    <a:gd name="connsiteX2" fmla="*/ 926592 w 926592"/>
                    <a:gd name="connsiteY2" fmla="*/ 1234440 h 1234440"/>
                    <a:gd name="connsiteX3" fmla="*/ 0 w 926592"/>
                    <a:gd name="connsiteY3" fmla="*/ 1234440 h 1234440"/>
                    <a:gd name="connsiteX4" fmla="*/ 0 w 926592"/>
                    <a:gd name="connsiteY4" fmla="*/ 0 h 1234440"/>
                    <a:gd name="connsiteX0" fmla="*/ 0 w 1158240"/>
                    <a:gd name="connsiteY0" fmla="*/ 0 h 1776984"/>
                    <a:gd name="connsiteX1" fmla="*/ 1158240 w 1158240"/>
                    <a:gd name="connsiteY1" fmla="*/ 542544 h 1776984"/>
                    <a:gd name="connsiteX2" fmla="*/ 1158240 w 1158240"/>
                    <a:gd name="connsiteY2" fmla="*/ 1776984 h 1776984"/>
                    <a:gd name="connsiteX3" fmla="*/ 231648 w 1158240"/>
                    <a:gd name="connsiteY3" fmla="*/ 1776984 h 1776984"/>
                    <a:gd name="connsiteX4" fmla="*/ 0 w 1158240"/>
                    <a:gd name="connsiteY4" fmla="*/ 0 h 1776984"/>
                    <a:gd name="connsiteX0" fmla="*/ 0 w 1247775"/>
                    <a:gd name="connsiteY0" fmla="*/ 0 h 1837944"/>
                    <a:gd name="connsiteX1" fmla="*/ 1247775 w 1247775"/>
                    <a:gd name="connsiteY1" fmla="*/ 603504 h 1837944"/>
                    <a:gd name="connsiteX2" fmla="*/ 1247775 w 1247775"/>
                    <a:gd name="connsiteY2" fmla="*/ 1837944 h 1837944"/>
                    <a:gd name="connsiteX3" fmla="*/ 321183 w 1247775"/>
                    <a:gd name="connsiteY3" fmla="*/ 1837944 h 1837944"/>
                    <a:gd name="connsiteX4" fmla="*/ 0 w 1247775"/>
                    <a:gd name="connsiteY4" fmla="*/ 0 h 1837944"/>
                    <a:gd name="connsiteX0" fmla="*/ 1215787 w 2463562"/>
                    <a:gd name="connsiteY0" fmla="*/ 0 h 3297093"/>
                    <a:gd name="connsiteX1" fmla="*/ 2463562 w 2463562"/>
                    <a:gd name="connsiteY1" fmla="*/ 603504 h 3297093"/>
                    <a:gd name="connsiteX2" fmla="*/ 2463562 w 2463562"/>
                    <a:gd name="connsiteY2" fmla="*/ 1837944 h 3297093"/>
                    <a:gd name="connsiteX3" fmla="*/ 0 w 2463562"/>
                    <a:gd name="connsiteY3" fmla="*/ 3297093 h 3297093"/>
                    <a:gd name="connsiteX4" fmla="*/ 1215787 w 2463562"/>
                    <a:gd name="connsiteY4" fmla="*/ 0 h 3297093"/>
                    <a:gd name="connsiteX0" fmla="*/ 1173877 w 2421652"/>
                    <a:gd name="connsiteY0" fmla="*/ 0 h 3142788"/>
                    <a:gd name="connsiteX1" fmla="*/ 2421652 w 2421652"/>
                    <a:gd name="connsiteY1" fmla="*/ 603504 h 3142788"/>
                    <a:gd name="connsiteX2" fmla="*/ 2421652 w 2421652"/>
                    <a:gd name="connsiteY2" fmla="*/ 1837944 h 3142788"/>
                    <a:gd name="connsiteX3" fmla="*/ 0 w 2421652"/>
                    <a:gd name="connsiteY3" fmla="*/ 3142788 h 3142788"/>
                    <a:gd name="connsiteX4" fmla="*/ 1173877 w 2421652"/>
                    <a:gd name="connsiteY4" fmla="*/ 0 h 3142788"/>
                    <a:gd name="connsiteX0" fmla="*/ 1173877 w 2421652"/>
                    <a:gd name="connsiteY0" fmla="*/ 0 h 3146598"/>
                    <a:gd name="connsiteX1" fmla="*/ 2421652 w 2421652"/>
                    <a:gd name="connsiteY1" fmla="*/ 603504 h 3146598"/>
                    <a:gd name="connsiteX2" fmla="*/ 2421652 w 2421652"/>
                    <a:gd name="connsiteY2" fmla="*/ 1837944 h 3146598"/>
                    <a:gd name="connsiteX3" fmla="*/ 0 w 2421652"/>
                    <a:gd name="connsiteY3" fmla="*/ 3146598 h 3146598"/>
                    <a:gd name="connsiteX4" fmla="*/ 1173877 w 2421652"/>
                    <a:gd name="connsiteY4" fmla="*/ 0 h 3146598"/>
                    <a:gd name="connsiteX0" fmla="*/ 1177687 w 2421652"/>
                    <a:gd name="connsiteY0" fmla="*/ 0 h 3154218"/>
                    <a:gd name="connsiteX1" fmla="*/ 2421652 w 2421652"/>
                    <a:gd name="connsiteY1" fmla="*/ 611124 h 3154218"/>
                    <a:gd name="connsiteX2" fmla="*/ 2421652 w 2421652"/>
                    <a:gd name="connsiteY2" fmla="*/ 1845564 h 3154218"/>
                    <a:gd name="connsiteX3" fmla="*/ 0 w 2421652"/>
                    <a:gd name="connsiteY3" fmla="*/ 3154218 h 3154218"/>
                    <a:gd name="connsiteX4" fmla="*/ 1177687 w 2421652"/>
                    <a:gd name="connsiteY4" fmla="*/ 0 h 3154218"/>
                    <a:gd name="connsiteX0" fmla="*/ 1177687 w 3861832"/>
                    <a:gd name="connsiteY0" fmla="*/ 82296 h 3236514"/>
                    <a:gd name="connsiteX1" fmla="*/ 3861832 w 3861832"/>
                    <a:gd name="connsiteY1" fmla="*/ 0 h 3236514"/>
                    <a:gd name="connsiteX2" fmla="*/ 2421652 w 3861832"/>
                    <a:gd name="connsiteY2" fmla="*/ 1927860 h 3236514"/>
                    <a:gd name="connsiteX3" fmla="*/ 0 w 3861832"/>
                    <a:gd name="connsiteY3" fmla="*/ 3236514 h 3236514"/>
                    <a:gd name="connsiteX4" fmla="*/ 1177687 w 3861832"/>
                    <a:gd name="connsiteY4" fmla="*/ 82296 h 3236514"/>
                    <a:gd name="connsiteX0" fmla="*/ 1177687 w 5111512"/>
                    <a:gd name="connsiteY0" fmla="*/ 82296 h 3236514"/>
                    <a:gd name="connsiteX1" fmla="*/ 3861832 w 5111512"/>
                    <a:gd name="connsiteY1" fmla="*/ 0 h 3236514"/>
                    <a:gd name="connsiteX2" fmla="*/ 5111512 w 5111512"/>
                    <a:gd name="connsiteY2" fmla="*/ 3208020 h 3236514"/>
                    <a:gd name="connsiteX3" fmla="*/ 0 w 5111512"/>
                    <a:gd name="connsiteY3" fmla="*/ 3236514 h 3236514"/>
                    <a:gd name="connsiteX4" fmla="*/ 1177687 w 5111512"/>
                    <a:gd name="connsiteY4" fmla="*/ 82296 h 3236514"/>
                    <a:gd name="connsiteX0" fmla="*/ 1177687 w 5111512"/>
                    <a:gd name="connsiteY0" fmla="*/ 36576 h 3190794"/>
                    <a:gd name="connsiteX1" fmla="*/ 3960892 w 5111512"/>
                    <a:gd name="connsiteY1" fmla="*/ 0 h 3190794"/>
                    <a:gd name="connsiteX2" fmla="*/ 5111512 w 5111512"/>
                    <a:gd name="connsiteY2" fmla="*/ 3162300 h 3190794"/>
                    <a:gd name="connsiteX3" fmla="*/ 0 w 5111512"/>
                    <a:gd name="connsiteY3" fmla="*/ 3190794 h 3190794"/>
                    <a:gd name="connsiteX4" fmla="*/ 1177687 w 5111512"/>
                    <a:gd name="connsiteY4" fmla="*/ 36576 h 3190794"/>
                    <a:gd name="connsiteX0" fmla="*/ 1177687 w 5111512"/>
                    <a:gd name="connsiteY0" fmla="*/ 0 h 3154218"/>
                    <a:gd name="connsiteX1" fmla="*/ 3850402 w 5111512"/>
                    <a:gd name="connsiteY1" fmla="*/ 3771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111512"/>
                    <a:gd name="connsiteY0" fmla="*/ 0 h 3154218"/>
                    <a:gd name="connsiteX1" fmla="*/ 3949462 w 5111512"/>
                    <a:gd name="connsiteY1" fmla="*/ 30099 h 3154218"/>
                    <a:gd name="connsiteX2" fmla="*/ 5111512 w 5111512"/>
                    <a:gd name="connsiteY2" fmla="*/ 3125724 h 3154218"/>
                    <a:gd name="connsiteX3" fmla="*/ 0 w 5111512"/>
                    <a:gd name="connsiteY3" fmla="*/ 3154218 h 3154218"/>
                    <a:gd name="connsiteX4" fmla="*/ 1177687 w 5111512"/>
                    <a:gd name="connsiteY4" fmla="*/ 0 h 3154218"/>
                    <a:gd name="connsiteX0" fmla="*/ 1177687 w 5081032"/>
                    <a:gd name="connsiteY0" fmla="*/ 0 h 3154218"/>
                    <a:gd name="connsiteX1" fmla="*/ 3949462 w 5081032"/>
                    <a:gd name="connsiteY1" fmla="*/ 30099 h 3154218"/>
                    <a:gd name="connsiteX2" fmla="*/ 5081032 w 5081032"/>
                    <a:gd name="connsiteY2" fmla="*/ 3068574 h 3154218"/>
                    <a:gd name="connsiteX3" fmla="*/ 0 w 5081032"/>
                    <a:gd name="connsiteY3" fmla="*/ 3154218 h 3154218"/>
                    <a:gd name="connsiteX4" fmla="*/ 1177687 w 5081032"/>
                    <a:gd name="connsiteY4" fmla="*/ 0 h 3154218"/>
                    <a:gd name="connsiteX0" fmla="*/ 1177687 w 4970542"/>
                    <a:gd name="connsiteY0" fmla="*/ 0 h 3154218"/>
                    <a:gd name="connsiteX1" fmla="*/ 3949462 w 4970542"/>
                    <a:gd name="connsiteY1" fmla="*/ 30099 h 3154218"/>
                    <a:gd name="connsiteX2" fmla="*/ 4970542 w 4970542"/>
                    <a:gd name="connsiteY2" fmla="*/ 3068574 h 3154218"/>
                    <a:gd name="connsiteX3" fmla="*/ 0 w 4970542"/>
                    <a:gd name="connsiteY3" fmla="*/ 3154218 h 3154218"/>
                    <a:gd name="connsiteX4" fmla="*/ 1177687 w 4970542"/>
                    <a:gd name="connsiteY4" fmla="*/ 0 h 3154218"/>
                    <a:gd name="connsiteX0" fmla="*/ 1177687 w 5128657"/>
                    <a:gd name="connsiteY0" fmla="*/ 0 h 3188589"/>
                    <a:gd name="connsiteX1" fmla="*/ 3949462 w 5128657"/>
                    <a:gd name="connsiteY1" fmla="*/ 30099 h 3188589"/>
                    <a:gd name="connsiteX2" fmla="*/ 5128657 w 5128657"/>
                    <a:gd name="connsiteY2" fmla="*/ 3188589 h 3188589"/>
                    <a:gd name="connsiteX3" fmla="*/ 0 w 5128657"/>
                    <a:gd name="connsiteY3" fmla="*/ 3154218 h 3188589"/>
                    <a:gd name="connsiteX4" fmla="*/ 1177687 w 5128657"/>
                    <a:gd name="connsiteY4" fmla="*/ 0 h 3188589"/>
                    <a:gd name="connsiteX0" fmla="*/ 1177687 w 5124847"/>
                    <a:gd name="connsiteY0" fmla="*/ 0 h 3188589"/>
                    <a:gd name="connsiteX1" fmla="*/ 3949462 w 5124847"/>
                    <a:gd name="connsiteY1" fmla="*/ 30099 h 3188589"/>
                    <a:gd name="connsiteX2" fmla="*/ 5124847 w 5124847"/>
                    <a:gd name="connsiteY2" fmla="*/ 3188589 h 3188589"/>
                    <a:gd name="connsiteX3" fmla="*/ 0 w 5124847"/>
                    <a:gd name="connsiteY3" fmla="*/ 3154218 h 3188589"/>
                    <a:gd name="connsiteX4" fmla="*/ 1177687 w 5124847"/>
                    <a:gd name="connsiteY4" fmla="*/ 0 h 3188589"/>
                    <a:gd name="connsiteX0" fmla="*/ 1177687 w 5121037"/>
                    <a:gd name="connsiteY0" fmla="*/ 0 h 3188589"/>
                    <a:gd name="connsiteX1" fmla="*/ 3949462 w 5121037"/>
                    <a:gd name="connsiteY1" fmla="*/ 30099 h 3188589"/>
                    <a:gd name="connsiteX2" fmla="*/ 5121037 w 5121037"/>
                    <a:gd name="connsiteY2" fmla="*/ 3188589 h 3188589"/>
                    <a:gd name="connsiteX3" fmla="*/ 0 w 5121037"/>
                    <a:gd name="connsiteY3" fmla="*/ 3154218 h 3188589"/>
                    <a:gd name="connsiteX4" fmla="*/ 1177687 w 5121037"/>
                    <a:gd name="connsiteY4" fmla="*/ 0 h 3188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1037" h="3188589">
                      <a:moveTo>
                        <a:pt x="1177687" y="0"/>
                      </a:moveTo>
                      <a:lnTo>
                        <a:pt x="3949462" y="30099"/>
                      </a:lnTo>
                      <a:lnTo>
                        <a:pt x="5121037" y="3188589"/>
                      </a:lnTo>
                      <a:lnTo>
                        <a:pt x="0" y="3154218"/>
                      </a:lnTo>
                      <a:lnTo>
                        <a:pt x="1177687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9" name="Rectangle 135">
                  <a:extLst>
                    <a:ext uri="{FF2B5EF4-FFF2-40B4-BE49-F238E27FC236}">
                      <a16:creationId xmlns:a16="http://schemas.microsoft.com/office/drawing/2014/main" id="{CE5DC50D-52D2-4221-86B6-3A476C01A509}"/>
                    </a:ext>
                  </a:extLst>
                </p:cNvPr>
                <p:cNvSpPr/>
                <p:nvPr/>
              </p:nvSpPr>
              <p:spPr>
                <a:xfrm>
                  <a:off x="3901276" y="4275738"/>
                  <a:ext cx="4351347" cy="1062876"/>
                </a:xfrm>
                <a:custGeom>
                  <a:avLst/>
                  <a:gdLst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58967 w 4358967"/>
                    <a:gd name="connsiteY2" fmla="*/ 37326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89447"/>
                    <a:gd name="connsiteY0" fmla="*/ 0 h 373266"/>
                    <a:gd name="connsiteX1" fmla="*/ 4358967 w 4389447"/>
                    <a:gd name="connsiteY1" fmla="*/ 0 h 373266"/>
                    <a:gd name="connsiteX2" fmla="*/ 4389447 w 4389447"/>
                    <a:gd name="connsiteY2" fmla="*/ 365646 h 373266"/>
                    <a:gd name="connsiteX3" fmla="*/ 0 w 4389447"/>
                    <a:gd name="connsiteY3" fmla="*/ 373266 h 373266"/>
                    <a:gd name="connsiteX4" fmla="*/ 0 w 4389447"/>
                    <a:gd name="connsiteY4" fmla="*/ 0 h 373266"/>
                    <a:gd name="connsiteX0" fmla="*/ 0 w 4358967"/>
                    <a:gd name="connsiteY0" fmla="*/ 0 h 373266"/>
                    <a:gd name="connsiteX1" fmla="*/ 4358967 w 4358967"/>
                    <a:gd name="connsiteY1" fmla="*/ 0 h 373266"/>
                    <a:gd name="connsiteX2" fmla="*/ 4336107 w 4358967"/>
                    <a:gd name="connsiteY2" fmla="*/ 365646 h 373266"/>
                    <a:gd name="connsiteX3" fmla="*/ 0 w 4358967"/>
                    <a:gd name="connsiteY3" fmla="*/ 373266 h 373266"/>
                    <a:gd name="connsiteX4" fmla="*/ 0 w 4358967"/>
                    <a:gd name="connsiteY4" fmla="*/ 0 h 373266"/>
                    <a:gd name="connsiteX0" fmla="*/ 0 w 4358967"/>
                    <a:gd name="connsiteY0" fmla="*/ 0 h 371361"/>
                    <a:gd name="connsiteX1" fmla="*/ 4358967 w 4358967"/>
                    <a:gd name="connsiteY1" fmla="*/ 0 h 371361"/>
                    <a:gd name="connsiteX2" fmla="*/ 4336107 w 4358967"/>
                    <a:gd name="connsiteY2" fmla="*/ 365646 h 371361"/>
                    <a:gd name="connsiteX3" fmla="*/ 3810 w 4358967"/>
                    <a:gd name="connsiteY3" fmla="*/ 371361 h 371361"/>
                    <a:gd name="connsiteX4" fmla="*/ 0 w 4358967"/>
                    <a:gd name="connsiteY4" fmla="*/ 0 h 371361"/>
                    <a:gd name="connsiteX0" fmla="*/ 15240 w 4374207"/>
                    <a:gd name="connsiteY0" fmla="*/ 0 h 365646"/>
                    <a:gd name="connsiteX1" fmla="*/ 4374207 w 4374207"/>
                    <a:gd name="connsiteY1" fmla="*/ 0 h 365646"/>
                    <a:gd name="connsiteX2" fmla="*/ 4351347 w 4374207"/>
                    <a:gd name="connsiteY2" fmla="*/ 365646 h 365646"/>
                    <a:gd name="connsiteX3" fmla="*/ 0 w 4374207"/>
                    <a:gd name="connsiteY3" fmla="*/ 363741 h 365646"/>
                    <a:gd name="connsiteX4" fmla="*/ 15240 w 4374207"/>
                    <a:gd name="connsiteY4" fmla="*/ 0 h 365646"/>
                    <a:gd name="connsiteX0" fmla="*/ 685800 w 4374207"/>
                    <a:gd name="connsiteY0" fmla="*/ 0 h 1041921"/>
                    <a:gd name="connsiteX1" fmla="*/ 4374207 w 4374207"/>
                    <a:gd name="connsiteY1" fmla="*/ 676275 h 1041921"/>
                    <a:gd name="connsiteX2" fmla="*/ 4351347 w 4374207"/>
                    <a:gd name="connsiteY2" fmla="*/ 1041921 h 1041921"/>
                    <a:gd name="connsiteX3" fmla="*/ 0 w 4374207"/>
                    <a:gd name="connsiteY3" fmla="*/ 1040016 h 1041921"/>
                    <a:gd name="connsiteX4" fmla="*/ 685800 w 4374207"/>
                    <a:gd name="connsiteY4" fmla="*/ 0 h 1041921"/>
                    <a:gd name="connsiteX0" fmla="*/ 685800 w 4351347"/>
                    <a:gd name="connsiteY0" fmla="*/ 20955 h 1062876"/>
                    <a:gd name="connsiteX1" fmla="*/ 4033212 w 4351347"/>
                    <a:gd name="connsiteY1" fmla="*/ 0 h 1062876"/>
                    <a:gd name="connsiteX2" fmla="*/ 4351347 w 4351347"/>
                    <a:gd name="connsiteY2" fmla="*/ 1062876 h 1062876"/>
                    <a:gd name="connsiteX3" fmla="*/ 0 w 4351347"/>
                    <a:gd name="connsiteY3" fmla="*/ 1060971 h 1062876"/>
                    <a:gd name="connsiteX4" fmla="*/ 685800 w 4351347"/>
                    <a:gd name="connsiteY4" fmla="*/ 20955 h 106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1347" h="1062876">
                      <a:moveTo>
                        <a:pt x="685800" y="20955"/>
                      </a:moveTo>
                      <a:lnTo>
                        <a:pt x="4033212" y="0"/>
                      </a:lnTo>
                      <a:lnTo>
                        <a:pt x="4351347" y="1062876"/>
                      </a:lnTo>
                      <a:lnTo>
                        <a:pt x="0" y="1060971"/>
                      </a:lnTo>
                      <a:lnTo>
                        <a:pt x="685800" y="209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C5DB17FC-F56C-48AB-85E0-1DA72707A330}"/>
                    </a:ext>
                  </a:extLst>
                </p:cNvPr>
                <p:cNvSpPr/>
                <p:nvPr/>
              </p:nvSpPr>
              <p:spPr>
                <a:xfrm>
                  <a:off x="5274944" y="1207771"/>
                  <a:ext cx="1632585" cy="571304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8A7CC5CE-2D6C-4D8D-8F81-621F8BC63C28}"/>
                  </a:ext>
                </a:extLst>
              </p:cNvPr>
              <p:cNvSpPr txBox="1"/>
              <p:nvPr/>
            </p:nvSpPr>
            <p:spPr>
              <a:xfrm>
                <a:off x="6663777" y="2906643"/>
                <a:ext cx="5121027" cy="29951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kg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BA9FFC-24EE-4CAB-A1C2-FD3402A2D473}"/>
              </a:ext>
            </a:extLst>
          </p:cNvPr>
          <p:cNvGrpSpPr/>
          <p:nvPr/>
        </p:nvGrpSpPr>
        <p:grpSpPr>
          <a:xfrm rot="16200000">
            <a:off x="2114696" y="2815645"/>
            <a:ext cx="1047217" cy="561064"/>
            <a:chOff x="4150195" y="2287896"/>
            <a:chExt cx="2708243" cy="1450986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A7EE9F3E-D7DE-4F98-A5A5-EE0C87B9C865}"/>
                </a:ext>
              </a:extLst>
            </p:cNvPr>
            <p:cNvSpPr/>
            <p:nvPr/>
          </p:nvSpPr>
          <p:spPr>
            <a:xfrm rot="16200000">
              <a:off x="3632834" y="2876513"/>
              <a:ext cx="1304544" cy="269822"/>
            </a:xfrm>
            <a:prstGeom prst="roundRect">
              <a:avLst/>
            </a:prstGeom>
            <a:solidFill>
              <a:srgbClr val="FFFF6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9AFF8A7F-00E7-4BF2-9160-012ECCD0F87F}"/>
                </a:ext>
              </a:extLst>
            </p:cNvPr>
            <p:cNvSpPr/>
            <p:nvPr/>
          </p:nvSpPr>
          <p:spPr>
            <a:xfrm>
              <a:off x="4430139" y="2287896"/>
              <a:ext cx="2401401" cy="41862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8" name="Rectangle: Rounded Corners 207">
              <a:extLst>
                <a:ext uri="{FF2B5EF4-FFF2-40B4-BE49-F238E27FC236}">
                  <a16:creationId xmlns:a16="http://schemas.microsoft.com/office/drawing/2014/main" id="{63917BBD-4557-43A8-8674-61DBE7FAF906}"/>
                </a:ext>
              </a:extLst>
            </p:cNvPr>
            <p:cNvSpPr/>
            <p:nvPr/>
          </p:nvSpPr>
          <p:spPr>
            <a:xfrm>
              <a:off x="4426959" y="3272953"/>
              <a:ext cx="2431479" cy="46592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9" name="Rectangle: Rounded Corners 208">
              <a:extLst>
                <a:ext uri="{FF2B5EF4-FFF2-40B4-BE49-F238E27FC236}">
                  <a16:creationId xmlns:a16="http://schemas.microsoft.com/office/drawing/2014/main" id="{180FCB4A-73E6-4923-9F5C-B7291443EDB2}"/>
                </a:ext>
              </a:extLst>
            </p:cNvPr>
            <p:cNvSpPr/>
            <p:nvPr/>
          </p:nvSpPr>
          <p:spPr>
            <a:xfrm>
              <a:off x="4805339" y="2712385"/>
              <a:ext cx="1506426" cy="558491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75B4BE09-C795-4510-8641-6D231DFE0CEB}"/>
                </a:ext>
              </a:extLst>
            </p:cNvPr>
            <p:cNvSpPr/>
            <p:nvPr/>
          </p:nvSpPr>
          <p:spPr>
            <a:xfrm>
              <a:off x="4423743" y="2940379"/>
              <a:ext cx="380414" cy="11763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1D617D9-D010-4AE2-9268-99341BA83AC7}"/>
              </a:ext>
            </a:extLst>
          </p:cNvPr>
          <p:cNvGrpSpPr/>
          <p:nvPr/>
        </p:nvGrpSpPr>
        <p:grpSpPr>
          <a:xfrm>
            <a:off x="4590813" y="2088469"/>
            <a:ext cx="6839187" cy="935177"/>
            <a:chOff x="4590813" y="1655543"/>
            <a:chExt cx="6839187" cy="935177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5F86075-2EB4-4F6F-94E5-3748F52BC01F}"/>
                </a:ext>
              </a:extLst>
            </p:cNvPr>
            <p:cNvGrpSpPr/>
            <p:nvPr/>
          </p:nvGrpSpPr>
          <p:grpSpPr>
            <a:xfrm>
              <a:off x="4590813" y="1655543"/>
              <a:ext cx="941973" cy="935177"/>
              <a:chOff x="557886" y="2809109"/>
              <a:chExt cx="1269127" cy="1269127"/>
            </a:xfrm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8EA677F-CD4A-4743-8A26-0FBDC8B5F623}"/>
                  </a:ext>
                </a:extLst>
              </p:cNvPr>
              <p:cNvSpPr/>
              <p:nvPr/>
            </p:nvSpPr>
            <p:spPr>
              <a:xfrm>
                <a:off x="557886" y="2809109"/>
                <a:ext cx="1269127" cy="12691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17" name="Graphic 216" descr="Drawing compass">
                <a:extLst>
                  <a:ext uri="{FF2B5EF4-FFF2-40B4-BE49-F238E27FC236}">
                    <a16:creationId xmlns:a16="http://schemas.microsoft.com/office/drawing/2014/main" id="{94411608-68B1-4F92-8E63-A9E1186F3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5249" y="298647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4298802-0280-47B9-8E16-5F78F5F6A9F9}"/>
                </a:ext>
              </a:extLst>
            </p:cNvPr>
            <p:cNvSpPr/>
            <p:nvPr/>
          </p:nvSpPr>
          <p:spPr>
            <a:xfrm>
              <a:off x="5678842" y="1862326"/>
              <a:ext cx="575115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Same scales as spring prototype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560FCA5-4CFB-405D-B947-4E59D0B46ECA}"/>
              </a:ext>
            </a:extLst>
          </p:cNvPr>
          <p:cNvGrpSpPr/>
          <p:nvPr/>
        </p:nvGrpSpPr>
        <p:grpSpPr>
          <a:xfrm>
            <a:off x="4590813" y="3143742"/>
            <a:ext cx="7621323" cy="935177"/>
            <a:chOff x="4590813" y="2494538"/>
            <a:chExt cx="7621323" cy="935177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E7B2F0F-2229-4435-9B4A-CE75C932C230}"/>
                </a:ext>
              </a:extLst>
            </p:cNvPr>
            <p:cNvGrpSpPr/>
            <p:nvPr/>
          </p:nvGrpSpPr>
          <p:grpSpPr>
            <a:xfrm>
              <a:off x="4590813" y="2494538"/>
              <a:ext cx="7621323" cy="935177"/>
              <a:chOff x="4590813" y="2513019"/>
              <a:chExt cx="7621323" cy="935177"/>
            </a:xfrm>
          </p:grpSpPr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167CF8A3-32C5-4B85-B4A6-D833079C8942}"/>
                  </a:ext>
                </a:extLst>
              </p:cNvPr>
              <p:cNvSpPr/>
              <p:nvPr/>
            </p:nvSpPr>
            <p:spPr>
              <a:xfrm>
                <a:off x="4590813" y="2513019"/>
                <a:ext cx="941973" cy="93517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2E4870E6-9C38-49C2-A5B2-3963AE9B27FE}"/>
                  </a:ext>
                </a:extLst>
              </p:cNvPr>
              <p:cNvSpPr/>
              <p:nvPr/>
            </p:nvSpPr>
            <p:spPr>
              <a:xfrm>
                <a:off x="5682207" y="2717844"/>
                <a:ext cx="652992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2800" b="1" cap="none" spc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Test unlocking movement under load</a:t>
                </a:r>
              </a:p>
            </p:txBody>
          </p:sp>
        </p:grpSp>
        <p:pic>
          <p:nvPicPr>
            <p:cNvPr id="220" name="Graphic 219" descr="Unlock with solid fill">
              <a:extLst>
                <a:ext uri="{FF2B5EF4-FFF2-40B4-BE49-F238E27FC236}">
                  <a16:creationId xmlns:a16="http://schemas.microsoft.com/office/drawing/2014/main" id="{5401AF6E-F1C1-4DDC-B515-137474FFF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75859" y="2543222"/>
              <a:ext cx="767571" cy="767571"/>
            </a:xfrm>
            <a:prstGeom prst="rect">
              <a:avLst/>
            </a:prstGeom>
          </p:spPr>
        </p:pic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4E89B88C-3FF4-420A-8105-ED509C859749}"/>
              </a:ext>
            </a:extLst>
          </p:cNvPr>
          <p:cNvGrpSpPr/>
          <p:nvPr/>
        </p:nvGrpSpPr>
        <p:grpSpPr>
          <a:xfrm>
            <a:off x="4590813" y="4225347"/>
            <a:ext cx="5889343" cy="935177"/>
            <a:chOff x="4590813" y="3576143"/>
            <a:chExt cx="5889343" cy="935177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D5F47064-5246-4C71-922F-D0852720C007}"/>
                </a:ext>
              </a:extLst>
            </p:cNvPr>
            <p:cNvGrpSpPr/>
            <p:nvPr/>
          </p:nvGrpSpPr>
          <p:grpSpPr>
            <a:xfrm>
              <a:off x="4590813" y="3576143"/>
              <a:ext cx="5889343" cy="935177"/>
              <a:chOff x="4590813" y="1655543"/>
              <a:chExt cx="5889343" cy="935177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9B7744E5-F051-48C2-B2D8-CBD2DF58060E}"/>
                  </a:ext>
                </a:extLst>
              </p:cNvPr>
              <p:cNvSpPr/>
              <p:nvPr/>
            </p:nvSpPr>
            <p:spPr>
              <a:xfrm>
                <a:off x="4590813" y="1655543"/>
                <a:ext cx="941973" cy="93517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AC49C50F-E248-45F2-9EDD-2D0650D4A713}"/>
                  </a:ext>
                </a:extLst>
              </p:cNvPr>
              <p:cNvSpPr/>
              <p:nvPr/>
            </p:nvSpPr>
            <p:spPr>
              <a:xfrm>
                <a:off x="5678842" y="1857188"/>
                <a:ext cx="4801314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2800" b="1" cap="none" spc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Why a separate prototype?</a:t>
                </a:r>
              </a:p>
            </p:txBody>
          </p:sp>
        </p:grpSp>
        <p:pic>
          <p:nvPicPr>
            <p:cNvPr id="225" name="Graphic 224" descr="Question Mark with solid fill">
              <a:extLst>
                <a:ext uri="{FF2B5EF4-FFF2-40B4-BE49-F238E27FC236}">
                  <a16:creationId xmlns:a16="http://schemas.microsoft.com/office/drawing/2014/main" id="{62A3C12A-F2BF-42EF-A938-EDAB748F5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60294" y="3644105"/>
              <a:ext cx="798699" cy="798699"/>
            </a:xfrm>
            <a:prstGeom prst="rect">
              <a:avLst/>
            </a:prstGeom>
          </p:spPr>
        </p:pic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16F15D7-2AA2-4B7B-A8E6-63C9CBFBFB15}"/>
              </a:ext>
            </a:extLst>
          </p:cNvPr>
          <p:cNvGrpSpPr/>
          <p:nvPr/>
        </p:nvGrpSpPr>
        <p:grpSpPr>
          <a:xfrm>
            <a:off x="0" y="0"/>
            <a:ext cx="916020" cy="914400"/>
            <a:chOff x="6359151" y="1492035"/>
            <a:chExt cx="916020" cy="914400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DC2E7F52-41F1-4262-A33F-E09C1D6772AC}"/>
                </a:ext>
              </a:extLst>
            </p:cNvPr>
            <p:cNvSpPr/>
            <p:nvPr/>
          </p:nvSpPr>
          <p:spPr>
            <a:xfrm>
              <a:off x="645863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30" name="Graphic 229" descr="New Moon">
              <a:extLst>
                <a:ext uri="{FF2B5EF4-FFF2-40B4-BE49-F238E27FC236}">
                  <a16:creationId xmlns:a16="http://schemas.microsoft.com/office/drawing/2014/main" id="{D8FD8F13-FF1C-4A87-AA8E-76C65924F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60771" y="1492035"/>
              <a:ext cx="914400" cy="914400"/>
            </a:xfrm>
            <a:prstGeom prst="rect">
              <a:avLst/>
            </a:prstGeom>
          </p:spPr>
        </p:pic>
        <p:pic>
          <p:nvPicPr>
            <p:cNvPr id="231" name="Graphic 230" descr="First Quarter Moon">
              <a:extLst>
                <a:ext uri="{FF2B5EF4-FFF2-40B4-BE49-F238E27FC236}">
                  <a16:creationId xmlns:a16="http://schemas.microsoft.com/office/drawing/2014/main" id="{AB279F49-97A4-44B1-87D1-6DE2A374E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59151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107" name="Footer Placeholder 3">
            <a:extLst>
              <a:ext uri="{FF2B5EF4-FFF2-40B4-BE49-F238E27FC236}">
                <a16:creationId xmlns:a16="http://schemas.microsoft.com/office/drawing/2014/main" id="{837E5381-07F9-4198-8C55-A353EC6969B0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Alex Noll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6175540-C8D8-436B-A22F-35D6E18E5572}"/>
              </a:ext>
            </a:extLst>
          </p:cNvPr>
          <p:cNvSpPr txBox="1">
            <a:spLocks/>
          </p:cNvSpPr>
          <p:nvPr/>
        </p:nvSpPr>
        <p:spPr>
          <a:xfrm>
            <a:off x="11353800" y="6205047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50F1F5C-4387-4580-8266-96503C4A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160" y="-539965"/>
            <a:ext cx="2143760" cy="293949"/>
          </a:xfrm>
        </p:spPr>
        <p:txBody>
          <a:bodyPr>
            <a:norm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Team Members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DC8D0D16-A9C1-493E-8700-D01E4938F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01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Josh Blank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Design Engineer</a:t>
            </a:r>
          </a:p>
        </p:txBody>
      </p:sp>
      <p:pic>
        <p:nvPicPr>
          <p:cNvPr id="55" name="Picture Placeholder 2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9B5BCB2-3418-41C1-9822-0B465061E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15708" y="1750546"/>
            <a:ext cx="1828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CFA25184-BE59-4098-A735-23B00A61A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98654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Alex Noll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Mechanical Engineer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E9FD9074-51FC-44EF-B1A3-D0AF765B6C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4546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Matt Fowler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Systems Engineer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344DF651-3AC3-4CF4-B3C4-B61A2FC945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1600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Tristan Jenkins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Design Engineer</a:t>
            </a:r>
          </a:p>
        </p:txBody>
      </p:sp>
      <p:pic>
        <p:nvPicPr>
          <p:cNvPr id="59" name="Picture Placeholder 1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66467B3-C066-4EA1-8D25-6168DC73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4546" y="1750546"/>
            <a:ext cx="1828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0" name="Picture 6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D966D627-9BAF-4F5E-A4AC-85668C0F1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" b="12"/>
          <a:stretch/>
        </p:blipFill>
        <p:spPr>
          <a:xfrm>
            <a:off x="5181600" y="1750546"/>
            <a:ext cx="1828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" name="Picture Placeholder 2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26B04B5-E502-4328-B80E-C6F45BE2A4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825" r="3518" b="3141"/>
          <a:stretch/>
        </p:blipFill>
        <p:spPr>
          <a:xfrm>
            <a:off x="7398654" y="1744437"/>
            <a:ext cx="1832569" cy="2735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B7B013A1-ACB2-4C66-8204-4EB69B7FD7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15708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Melanie Porter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Dynamics Engineer</a:t>
            </a:r>
          </a:p>
        </p:txBody>
      </p:sp>
      <p:pic>
        <p:nvPicPr>
          <p:cNvPr id="63" name="Picture Placeholder 27" descr="A person lying on a bed&#10;&#10;Description automatically generated">
            <a:extLst>
              <a:ext uri="{FF2B5EF4-FFF2-40B4-BE49-F238E27FC236}">
                <a16:creationId xmlns:a16="http://schemas.microsoft.com/office/drawing/2014/main" id="{4F5A8CCD-04A2-4103-A1C6-FB226930FB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23041" r="21685" b="12812"/>
          <a:stretch/>
        </p:blipFill>
        <p:spPr>
          <a:xfrm rot="5400000">
            <a:off x="290513" y="2219325"/>
            <a:ext cx="2743200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D70C44-2E89-4694-9E7B-A180D514370B}"/>
              </a:ext>
            </a:extLst>
          </p:cNvPr>
          <p:cNvSpPr/>
          <p:nvPr/>
        </p:nvSpPr>
        <p:spPr>
          <a:xfrm>
            <a:off x="3239557" y="287826"/>
            <a:ext cx="5712885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Team Members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26C26E5-F4E5-4254-9DB1-9CE099DCE341}"/>
              </a:ext>
            </a:extLst>
          </p:cNvPr>
          <p:cNvSpPr txBox="1">
            <a:spLocks/>
          </p:cNvSpPr>
          <p:nvPr/>
        </p:nvSpPr>
        <p:spPr>
          <a:xfrm>
            <a:off x="10842171" y="5571138"/>
            <a:ext cx="134983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Melanie Porter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B291DB-43B4-4C0A-84FB-AFFF6B7E2B20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8187950" y="1492035"/>
            <a:chExt cx="914400" cy="9144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B92FD07-91A9-4926-89F1-44CBD37C0819}"/>
                </a:ext>
              </a:extLst>
            </p:cNvPr>
            <p:cNvSpPr/>
            <p:nvPr/>
          </p:nvSpPr>
          <p:spPr>
            <a:xfrm>
              <a:off x="8292021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4" name="Graphic 23" descr="New Moon">
              <a:extLst>
                <a:ext uri="{FF2B5EF4-FFF2-40B4-BE49-F238E27FC236}">
                  <a16:creationId xmlns:a16="http://schemas.microsoft.com/office/drawing/2014/main" id="{7B6C7DCD-0C0E-4FA6-9582-C1A9F136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87950" y="14920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5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00494FE-2A2B-4017-A4B8-221C188F2C71}"/>
              </a:ext>
            </a:extLst>
          </p:cNvPr>
          <p:cNvGrpSpPr/>
          <p:nvPr/>
        </p:nvGrpSpPr>
        <p:grpSpPr>
          <a:xfrm>
            <a:off x="1404490" y="1354250"/>
            <a:ext cx="2284749" cy="1110830"/>
            <a:chOff x="833120" y="1354250"/>
            <a:chExt cx="2284749" cy="11108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4291A-D3E9-4D76-B8D5-57F8638582AA}"/>
                </a:ext>
              </a:extLst>
            </p:cNvPr>
            <p:cNvSpPr txBox="1"/>
            <p:nvPr/>
          </p:nvSpPr>
          <p:spPr>
            <a:xfrm>
              <a:off x="833120" y="1354250"/>
              <a:ext cx="2284749" cy="400110"/>
            </a:xfrm>
            <a:prstGeom prst="rect">
              <a:avLst/>
            </a:prstGeom>
            <a:solidFill>
              <a:srgbClr val="0D0D0D">
                <a:alpha val="87059"/>
              </a:srgbClr>
            </a:solidFill>
            <a:effectLst>
              <a:softEdge rad="317500"/>
            </a:effectLst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Spring Prototype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03E17E-9FF1-49DE-8D23-A9D9E24CEF34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1975495" y="1754360"/>
              <a:ext cx="330383" cy="710720"/>
            </a:xfrm>
            <a:prstGeom prst="line">
              <a:avLst/>
            </a:prstGeom>
            <a:ln w="762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583D46B-8FF6-4160-95CB-A82511C2F46E}"/>
              </a:ext>
            </a:extLst>
          </p:cNvPr>
          <p:cNvGrpSpPr/>
          <p:nvPr/>
        </p:nvGrpSpPr>
        <p:grpSpPr>
          <a:xfrm>
            <a:off x="4576820" y="1784301"/>
            <a:ext cx="1369190" cy="1316854"/>
            <a:chOff x="833121" y="1354250"/>
            <a:chExt cx="1369190" cy="131685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AD3893-3836-450E-86B2-A6B0CA024950}"/>
                </a:ext>
              </a:extLst>
            </p:cNvPr>
            <p:cNvSpPr txBox="1"/>
            <p:nvPr/>
          </p:nvSpPr>
          <p:spPr>
            <a:xfrm>
              <a:off x="833121" y="1354250"/>
              <a:ext cx="1369190" cy="707886"/>
            </a:xfrm>
            <a:prstGeom prst="rect">
              <a:avLst/>
            </a:prstGeom>
            <a:solidFill>
              <a:srgbClr val="0D0D0D">
                <a:alpha val="87059"/>
              </a:srgbClr>
            </a:solidFill>
            <a:effectLst>
              <a:softEdge rad="317500"/>
            </a:effectLst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Locking Prototype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A57201B-BF94-4525-BB9F-E6C1A0758425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>
              <a:off x="833121" y="2062136"/>
              <a:ext cx="684595" cy="608968"/>
            </a:xfrm>
            <a:prstGeom prst="line">
              <a:avLst/>
            </a:prstGeom>
            <a:ln w="762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CF382D0-44F0-4E4C-85CB-3528D8E97509}"/>
              </a:ext>
            </a:extLst>
          </p:cNvPr>
          <p:cNvGrpSpPr/>
          <p:nvPr/>
        </p:nvGrpSpPr>
        <p:grpSpPr>
          <a:xfrm>
            <a:off x="266570" y="3759200"/>
            <a:ext cx="2958970" cy="1861508"/>
            <a:chOff x="363351" y="1502327"/>
            <a:chExt cx="2958970" cy="186150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694959-2F5F-435B-8221-9E29F694C33B}"/>
                </a:ext>
              </a:extLst>
            </p:cNvPr>
            <p:cNvSpPr txBox="1"/>
            <p:nvPr/>
          </p:nvSpPr>
          <p:spPr>
            <a:xfrm>
              <a:off x="363351" y="2655949"/>
              <a:ext cx="1531750" cy="707886"/>
            </a:xfrm>
            <a:prstGeom prst="rect">
              <a:avLst/>
            </a:prstGeom>
            <a:solidFill>
              <a:srgbClr val="0D0D0D">
                <a:alpha val="87059"/>
              </a:srgbClr>
            </a:solidFill>
            <a:effectLst>
              <a:softEdge rad="317500"/>
            </a:effectLst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Unlocking Prototype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6742DDE-B7FA-4ACF-A4EA-FB0B65A02DE2}"/>
                </a:ext>
              </a:extLst>
            </p:cNvPr>
            <p:cNvCxnSpPr>
              <a:cxnSpLocks/>
              <a:stCxn id="64" idx="3"/>
            </p:cNvCxnSpPr>
            <p:nvPr/>
          </p:nvCxnSpPr>
          <p:spPr>
            <a:xfrm flipV="1">
              <a:off x="1895101" y="1502327"/>
              <a:ext cx="1427220" cy="1507565"/>
            </a:xfrm>
            <a:prstGeom prst="line">
              <a:avLst/>
            </a:prstGeom>
            <a:ln w="762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9A689A-8C48-4559-9FBD-312CB67B7824}"/>
              </a:ext>
            </a:extLst>
          </p:cNvPr>
          <p:cNvGrpSpPr/>
          <p:nvPr/>
        </p:nvGrpSpPr>
        <p:grpSpPr>
          <a:xfrm>
            <a:off x="354715" y="2324149"/>
            <a:ext cx="2870825" cy="1435051"/>
            <a:chOff x="-1466334" y="1011852"/>
            <a:chExt cx="2870825" cy="143505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AA5625E-A5F5-4DFF-9A3B-A1AA38B4412D}"/>
                </a:ext>
              </a:extLst>
            </p:cNvPr>
            <p:cNvSpPr txBox="1"/>
            <p:nvPr/>
          </p:nvSpPr>
          <p:spPr>
            <a:xfrm>
              <a:off x="-1466334" y="1011852"/>
              <a:ext cx="1369190" cy="400110"/>
            </a:xfrm>
            <a:prstGeom prst="rect">
              <a:avLst/>
            </a:prstGeom>
            <a:solidFill>
              <a:srgbClr val="0D0D0D">
                <a:alpha val="87059"/>
              </a:srgbClr>
            </a:solidFill>
            <a:effectLst>
              <a:softEdge rad="317500"/>
            </a:effectLst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Balance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4FC103-231D-4ECD-8CBF-BCF6C9B0FD63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>
              <a:off x="-781739" y="1411962"/>
              <a:ext cx="2186230" cy="1034941"/>
            </a:xfrm>
            <a:prstGeom prst="line">
              <a:avLst/>
            </a:prstGeom>
            <a:ln w="762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97997-0662-4A71-B897-2AFB2809A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C3B7E-85CB-492D-8D0E-86D68D3F6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7BCBAD-5BB2-4869-9815-80D2B2349CB5}"/>
              </a:ext>
            </a:extLst>
          </p:cNvPr>
          <p:cNvSpPr/>
          <p:nvPr/>
        </p:nvSpPr>
        <p:spPr>
          <a:xfrm>
            <a:off x="2452969" y="287827"/>
            <a:ext cx="7286056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Prototype Budget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6511DE0-FA68-49F5-AE22-20BC8F4BE501}"/>
              </a:ext>
            </a:extLst>
          </p:cNvPr>
          <p:cNvGrpSpPr/>
          <p:nvPr/>
        </p:nvGrpSpPr>
        <p:grpSpPr>
          <a:xfrm>
            <a:off x="6380480" y="1945177"/>
            <a:ext cx="3708400" cy="2967645"/>
            <a:chOff x="6990080" y="2078068"/>
            <a:chExt cx="3708400" cy="29676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1071D13-1383-4AEB-85B4-73339E493BBB}"/>
                </a:ext>
              </a:extLst>
            </p:cNvPr>
            <p:cNvGrpSpPr/>
            <p:nvPr/>
          </p:nvGrpSpPr>
          <p:grpSpPr>
            <a:xfrm>
              <a:off x="6990080" y="2078069"/>
              <a:ext cx="3708400" cy="498016"/>
              <a:chOff x="6990080" y="2576083"/>
              <a:chExt cx="3708400" cy="498016"/>
            </a:xfrm>
            <a:solidFill>
              <a:schemeClr val="bg1">
                <a:lumMod val="95000"/>
              </a:schemeClr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47F1262-1969-4A56-9FA8-16D37A60BD97}"/>
                  </a:ext>
                </a:extLst>
              </p:cNvPr>
              <p:cNvSpPr/>
              <p:nvPr/>
            </p:nvSpPr>
            <p:spPr>
              <a:xfrm>
                <a:off x="6990080" y="2576084"/>
                <a:ext cx="1351280" cy="498015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Prototype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E59A90-4F8E-4A0D-A670-301FC86246FC}"/>
                  </a:ext>
                </a:extLst>
              </p:cNvPr>
              <p:cNvSpPr/>
              <p:nvPr/>
            </p:nvSpPr>
            <p:spPr>
              <a:xfrm>
                <a:off x="8341360" y="2576083"/>
                <a:ext cx="1351280" cy="498015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Price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2FDA368-F256-4BEB-9D35-AA96FE1E8070}"/>
                  </a:ext>
                </a:extLst>
              </p:cNvPr>
              <p:cNvSpPr/>
              <p:nvPr/>
            </p:nvSpPr>
            <p:spPr>
              <a:xfrm>
                <a:off x="9692640" y="2576083"/>
                <a:ext cx="1005840" cy="498015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%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7F63C29-81AA-45E9-ACD4-5E1A63DFB569}"/>
                </a:ext>
              </a:extLst>
            </p:cNvPr>
            <p:cNvGrpSpPr/>
            <p:nvPr/>
          </p:nvGrpSpPr>
          <p:grpSpPr>
            <a:xfrm>
              <a:off x="6990080" y="3040841"/>
              <a:ext cx="3708400" cy="498016"/>
              <a:chOff x="6990080" y="3061161"/>
              <a:chExt cx="3708400" cy="49801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EDE13BE-D1BF-464C-93D7-1BF014C2819E}"/>
                  </a:ext>
                </a:extLst>
              </p:cNvPr>
              <p:cNvSpPr/>
              <p:nvPr/>
            </p:nvSpPr>
            <p:spPr>
              <a:xfrm>
                <a:off x="6990080" y="3061162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Spring</a:t>
                </a:r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041EEF0-70E9-43DF-B5B4-697E39601348}"/>
                  </a:ext>
                </a:extLst>
              </p:cNvPr>
              <p:cNvSpPr/>
              <p:nvPr/>
            </p:nvSpPr>
            <p:spPr>
              <a:xfrm>
                <a:off x="8341360" y="3061161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$216</a:t>
                </a:r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4FE357A-6315-40D8-AB76-618C619A9E08}"/>
                  </a:ext>
                </a:extLst>
              </p:cNvPr>
              <p:cNvSpPr/>
              <p:nvPr/>
            </p:nvSpPr>
            <p:spPr>
              <a:xfrm>
                <a:off x="9692640" y="3061161"/>
                <a:ext cx="100584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10.8%</a:t>
                </a:r>
                <a:endParaRPr lang="en-US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2981636-25E8-4D6A-B0EE-BD4AE1830F68}"/>
                </a:ext>
              </a:extLst>
            </p:cNvPr>
            <p:cNvGrpSpPr/>
            <p:nvPr/>
          </p:nvGrpSpPr>
          <p:grpSpPr>
            <a:xfrm>
              <a:off x="6990080" y="4023932"/>
              <a:ext cx="3708400" cy="498016"/>
              <a:chOff x="6990080" y="4044252"/>
              <a:chExt cx="3708400" cy="498016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DE03D48-ECFF-4C08-B0A9-8F6B332EB9F2}"/>
                  </a:ext>
                </a:extLst>
              </p:cNvPr>
              <p:cNvSpPr/>
              <p:nvPr/>
            </p:nvSpPr>
            <p:spPr>
              <a:xfrm>
                <a:off x="6990080" y="4044253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Unlocking</a:t>
                </a:r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CC8E67F-B16E-43FD-93B8-B5EAF0B28FC4}"/>
                  </a:ext>
                </a:extLst>
              </p:cNvPr>
              <p:cNvSpPr/>
              <p:nvPr/>
            </p:nvSpPr>
            <p:spPr>
              <a:xfrm>
                <a:off x="8341360" y="4044252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$750</a:t>
                </a:r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F31731-CAC8-4219-9B80-2E2FCD2B44C1}"/>
                  </a:ext>
                </a:extLst>
              </p:cNvPr>
              <p:cNvSpPr/>
              <p:nvPr/>
            </p:nvSpPr>
            <p:spPr>
              <a:xfrm>
                <a:off x="9692640" y="4044252"/>
                <a:ext cx="100584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37.5%</a:t>
                </a:r>
                <a:endParaRPr lang="en-US" dirty="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67738C5-4156-4CE3-B19E-A07EF0AD34CE}"/>
                </a:ext>
              </a:extLst>
            </p:cNvPr>
            <p:cNvGrpSpPr/>
            <p:nvPr/>
          </p:nvGrpSpPr>
          <p:grpSpPr>
            <a:xfrm>
              <a:off x="6990080" y="4534822"/>
              <a:ext cx="3708400" cy="498016"/>
              <a:chOff x="6990080" y="4555142"/>
              <a:chExt cx="3708400" cy="498016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5E726D0-48B7-4256-9EB1-1D688470F7B8}"/>
                  </a:ext>
                </a:extLst>
              </p:cNvPr>
              <p:cNvSpPr/>
              <p:nvPr/>
            </p:nvSpPr>
            <p:spPr>
              <a:xfrm>
                <a:off x="6990080" y="4555143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Total</a:t>
                </a:r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D0CD0D7-27CA-4D31-A309-67F802DC65C7}"/>
                  </a:ext>
                </a:extLst>
              </p:cNvPr>
              <p:cNvSpPr/>
              <p:nvPr/>
            </p:nvSpPr>
            <p:spPr>
              <a:xfrm>
                <a:off x="8341360" y="4555142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$1716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B82BE1D-5DCF-48C3-A9F4-2EC0AAF2442C}"/>
                  </a:ext>
                </a:extLst>
              </p:cNvPr>
              <p:cNvSpPr/>
              <p:nvPr/>
            </p:nvSpPr>
            <p:spPr>
              <a:xfrm>
                <a:off x="9692640" y="4555142"/>
                <a:ext cx="100584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85.8%</a:t>
                </a:r>
                <a:endParaRPr lang="en-US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40858D-CF8A-4014-9AC7-ABFED6187F23}"/>
                </a:ext>
              </a:extLst>
            </p:cNvPr>
            <p:cNvGrpSpPr/>
            <p:nvPr/>
          </p:nvGrpSpPr>
          <p:grpSpPr>
            <a:xfrm>
              <a:off x="6990080" y="2534356"/>
              <a:ext cx="3708400" cy="498016"/>
              <a:chOff x="6990080" y="2065194"/>
              <a:chExt cx="3708400" cy="498016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3B8B699-18C9-49F5-A983-249FD9B1310C}"/>
                  </a:ext>
                </a:extLst>
              </p:cNvPr>
              <p:cNvSpPr/>
              <p:nvPr/>
            </p:nvSpPr>
            <p:spPr>
              <a:xfrm>
                <a:off x="6990080" y="2065195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Allotted</a:t>
                </a:r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8907B98-D2BC-427B-9940-5D231E27E494}"/>
                  </a:ext>
                </a:extLst>
              </p:cNvPr>
              <p:cNvSpPr/>
              <p:nvPr/>
            </p:nvSpPr>
            <p:spPr>
              <a:xfrm>
                <a:off x="8341360" y="2065194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$2000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019C223-4AE8-477E-A4EA-34FBA8A0EE53}"/>
                  </a:ext>
                </a:extLst>
              </p:cNvPr>
              <p:cNvSpPr/>
              <p:nvPr/>
            </p:nvSpPr>
            <p:spPr>
              <a:xfrm>
                <a:off x="9692640" y="2065194"/>
                <a:ext cx="100584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100%</a:t>
                </a:r>
                <a:endParaRPr lang="en-US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EBBD7B1-FE49-4DFC-BC57-4D679AE512EF}"/>
                </a:ext>
              </a:extLst>
            </p:cNvPr>
            <p:cNvGrpSpPr/>
            <p:nvPr/>
          </p:nvGrpSpPr>
          <p:grpSpPr>
            <a:xfrm>
              <a:off x="6990080" y="3525918"/>
              <a:ext cx="3708400" cy="498016"/>
              <a:chOff x="6990080" y="3546238"/>
              <a:chExt cx="3708400" cy="498016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DB6FBAA-0026-4AC9-A223-91EA26D2ADDA}"/>
                  </a:ext>
                </a:extLst>
              </p:cNvPr>
              <p:cNvSpPr/>
              <p:nvPr/>
            </p:nvSpPr>
            <p:spPr>
              <a:xfrm>
                <a:off x="6990080" y="3546239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Locking</a:t>
                </a:r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C45EB34-677C-4C8F-B960-2121CA6BC2AC}"/>
                  </a:ext>
                </a:extLst>
              </p:cNvPr>
              <p:cNvSpPr/>
              <p:nvPr/>
            </p:nvSpPr>
            <p:spPr>
              <a:xfrm>
                <a:off x="8341360" y="3546238"/>
                <a:ext cx="135128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$750</a:t>
                </a:r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AF38B39-825B-455C-9AF3-6984FB18DA01}"/>
                  </a:ext>
                </a:extLst>
              </p:cNvPr>
              <p:cNvSpPr/>
              <p:nvPr/>
            </p:nvSpPr>
            <p:spPr>
              <a:xfrm>
                <a:off x="9692640" y="3546238"/>
                <a:ext cx="1005840" cy="498015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37.5%</a:t>
                </a:r>
                <a:endParaRPr lang="en-US" dirty="0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5A4A767-56FE-403A-9704-0463ADAC08A4}"/>
                </a:ext>
              </a:extLst>
            </p:cNvPr>
            <p:cNvSpPr/>
            <p:nvPr/>
          </p:nvSpPr>
          <p:spPr>
            <a:xfrm>
              <a:off x="6990080" y="2078068"/>
              <a:ext cx="3708400" cy="296764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D019AD-3E3D-4EAB-99E6-9224054B8313}"/>
              </a:ext>
            </a:extLst>
          </p:cNvPr>
          <p:cNvGrpSpPr/>
          <p:nvPr/>
        </p:nvGrpSpPr>
        <p:grpSpPr>
          <a:xfrm>
            <a:off x="1404490" y="1945177"/>
            <a:ext cx="3627120" cy="3627120"/>
            <a:chOff x="1544320" y="2077481"/>
            <a:chExt cx="3627120" cy="362712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EEC277E-20BD-4686-8FD0-986F5A412217}"/>
                </a:ext>
              </a:extLst>
            </p:cNvPr>
            <p:cNvSpPr/>
            <p:nvPr/>
          </p:nvSpPr>
          <p:spPr>
            <a:xfrm>
              <a:off x="1544320" y="2077481"/>
              <a:ext cx="3627120" cy="362712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28237C55-763B-432D-ADB1-8FE7C03ED979}"/>
                </a:ext>
              </a:extLst>
            </p:cNvPr>
            <p:cNvSpPr/>
            <p:nvPr/>
          </p:nvSpPr>
          <p:spPr>
            <a:xfrm>
              <a:off x="1544320" y="2077481"/>
              <a:ext cx="3627120" cy="3627120"/>
            </a:xfrm>
            <a:prstGeom prst="pie">
              <a:avLst>
                <a:gd name="adj1" fmla="val 14170665"/>
                <a:gd name="adj2" fmla="val 1620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Partial Circle 51">
              <a:extLst>
                <a:ext uri="{FF2B5EF4-FFF2-40B4-BE49-F238E27FC236}">
                  <a16:creationId xmlns:a16="http://schemas.microsoft.com/office/drawing/2014/main" id="{16ECF6A8-6CF7-4A96-891E-6456EBE61569}"/>
                </a:ext>
              </a:extLst>
            </p:cNvPr>
            <p:cNvSpPr/>
            <p:nvPr/>
          </p:nvSpPr>
          <p:spPr>
            <a:xfrm>
              <a:off x="1544320" y="2077481"/>
              <a:ext cx="3627120" cy="3627120"/>
            </a:xfrm>
            <a:prstGeom prst="pie">
              <a:avLst>
                <a:gd name="adj1" fmla="val 16197718"/>
                <a:gd name="adj2" fmla="val 274640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Partial Circle 52">
              <a:extLst>
                <a:ext uri="{FF2B5EF4-FFF2-40B4-BE49-F238E27FC236}">
                  <a16:creationId xmlns:a16="http://schemas.microsoft.com/office/drawing/2014/main" id="{941091BA-96BB-4348-81ED-8EE9C4C5CF66}"/>
                </a:ext>
              </a:extLst>
            </p:cNvPr>
            <p:cNvSpPr/>
            <p:nvPr/>
          </p:nvSpPr>
          <p:spPr>
            <a:xfrm>
              <a:off x="1544320" y="2077481"/>
              <a:ext cx="3627120" cy="3627120"/>
            </a:xfrm>
            <a:prstGeom prst="pie">
              <a:avLst>
                <a:gd name="adj1" fmla="val 2746094"/>
                <a:gd name="adj2" fmla="val 10804664"/>
              </a:avLst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C4B9D0-D4E2-4ECC-8C78-23A6ED9F29DC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7275171" y="1492035"/>
            <a:chExt cx="914400" cy="9144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7EA8470-20DE-4D81-89BC-7FDCF46EA9B1}"/>
                </a:ext>
              </a:extLst>
            </p:cNvPr>
            <p:cNvSpPr/>
            <p:nvPr/>
          </p:nvSpPr>
          <p:spPr>
            <a:xfrm>
              <a:off x="7374658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3" name="Graphic 82" descr="New Moon">
              <a:extLst>
                <a:ext uri="{FF2B5EF4-FFF2-40B4-BE49-F238E27FC236}">
                  <a16:creationId xmlns:a16="http://schemas.microsoft.com/office/drawing/2014/main" id="{57622FF3-2B15-41D0-A00C-95B4941FA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  <p:pic>
          <p:nvPicPr>
            <p:cNvPr id="84" name="Graphic 83" descr="Waxing Crescent Moon">
              <a:extLst>
                <a:ext uri="{FF2B5EF4-FFF2-40B4-BE49-F238E27FC236}">
                  <a16:creationId xmlns:a16="http://schemas.microsoft.com/office/drawing/2014/main" id="{635D5545-7563-4E4E-B2B1-A3E9BE9DD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56" name="Footer Placeholder 3">
            <a:extLst>
              <a:ext uri="{FF2B5EF4-FFF2-40B4-BE49-F238E27FC236}">
                <a16:creationId xmlns:a16="http://schemas.microsoft.com/office/drawing/2014/main" id="{F9DFB900-55BE-45AD-A314-869DB6567B03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Alex Noll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oup 261">
            <a:extLst>
              <a:ext uri="{FF2B5EF4-FFF2-40B4-BE49-F238E27FC236}">
                <a16:creationId xmlns:a16="http://schemas.microsoft.com/office/drawing/2014/main" id="{5D44D070-B299-4D3C-853E-7697B827FEA5}"/>
              </a:ext>
            </a:extLst>
          </p:cNvPr>
          <p:cNvGrpSpPr/>
          <p:nvPr/>
        </p:nvGrpSpPr>
        <p:grpSpPr>
          <a:xfrm>
            <a:off x="-1199042" y="2997716"/>
            <a:ext cx="12562973" cy="5762330"/>
            <a:chOff x="-1199042" y="2997716"/>
            <a:chExt cx="12562973" cy="5762330"/>
          </a:xfrm>
        </p:grpSpPr>
        <p:sp>
          <p:nvSpPr>
            <p:cNvPr id="264" name="Arc 263">
              <a:extLst>
                <a:ext uri="{FF2B5EF4-FFF2-40B4-BE49-F238E27FC236}">
                  <a16:creationId xmlns:a16="http://schemas.microsoft.com/office/drawing/2014/main" id="{9CA3DB63-4F65-47F9-832A-B3C638F66A9C}"/>
                </a:ext>
              </a:extLst>
            </p:cNvPr>
            <p:cNvSpPr/>
            <p:nvPr/>
          </p:nvSpPr>
          <p:spPr>
            <a:xfrm rot="20310411">
              <a:off x="-1199042" y="2997716"/>
              <a:ext cx="12562973" cy="4191570"/>
            </a:xfrm>
            <a:prstGeom prst="arc">
              <a:avLst>
                <a:gd name="adj1" fmla="val 12323595"/>
                <a:gd name="adj2" fmla="val 15322236"/>
              </a:avLst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Arc 262">
              <a:extLst>
                <a:ext uri="{FF2B5EF4-FFF2-40B4-BE49-F238E27FC236}">
                  <a16:creationId xmlns:a16="http://schemas.microsoft.com/office/drawing/2014/main" id="{08732DEB-BFD5-4A27-93FF-61659ED9CFA5}"/>
                </a:ext>
              </a:extLst>
            </p:cNvPr>
            <p:cNvSpPr/>
            <p:nvPr/>
          </p:nvSpPr>
          <p:spPr>
            <a:xfrm rot="20310411">
              <a:off x="-1199042" y="2997716"/>
              <a:ext cx="12562973" cy="4191570"/>
            </a:xfrm>
            <a:prstGeom prst="arc">
              <a:avLst>
                <a:gd name="adj1" fmla="val 16250327"/>
                <a:gd name="adj2" fmla="val 21507353"/>
              </a:avLst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Arc 264">
              <a:extLst>
                <a:ext uri="{FF2B5EF4-FFF2-40B4-BE49-F238E27FC236}">
                  <a16:creationId xmlns:a16="http://schemas.microsoft.com/office/drawing/2014/main" id="{F349B50A-D5FB-4F4C-8FB8-4D735D0AFF90}"/>
                </a:ext>
              </a:extLst>
            </p:cNvPr>
            <p:cNvSpPr/>
            <p:nvPr/>
          </p:nvSpPr>
          <p:spPr>
            <a:xfrm rot="292075">
              <a:off x="254367" y="3484340"/>
              <a:ext cx="10417329" cy="5275706"/>
            </a:xfrm>
            <a:prstGeom prst="arc">
              <a:avLst>
                <a:gd name="adj1" fmla="val 13720978"/>
                <a:gd name="adj2" fmla="val 20508949"/>
              </a:avLst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B5165382-8965-48AA-8E98-DF4CC2AF8C46}"/>
              </a:ext>
            </a:extLst>
          </p:cNvPr>
          <p:cNvGrpSpPr/>
          <p:nvPr/>
        </p:nvGrpSpPr>
        <p:grpSpPr>
          <a:xfrm>
            <a:off x="9155421" y="4045358"/>
            <a:ext cx="1585714" cy="1574273"/>
            <a:chOff x="4022606" y="1370563"/>
            <a:chExt cx="4146787" cy="4116869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FF0DE32-9604-400E-B368-C851A844F1F6}"/>
                </a:ext>
              </a:extLst>
            </p:cNvPr>
            <p:cNvSpPr/>
            <p:nvPr/>
          </p:nvSpPr>
          <p:spPr>
            <a:xfrm>
              <a:off x="4022606" y="1370563"/>
              <a:ext cx="4146787" cy="41168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4530CA77-F7A6-48F5-A681-81447F37AAF5}"/>
                </a:ext>
              </a:extLst>
            </p:cNvPr>
            <p:cNvGrpSpPr/>
            <p:nvPr/>
          </p:nvGrpSpPr>
          <p:grpSpPr>
            <a:xfrm>
              <a:off x="5518360" y="1752201"/>
              <a:ext cx="1155278" cy="3353592"/>
              <a:chOff x="5331013" y="949035"/>
              <a:chExt cx="1530872" cy="4443884"/>
            </a:xfrm>
          </p:grpSpPr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C7C310FB-2512-42FE-8C62-F491788BFB8E}"/>
                  </a:ext>
                </a:extLst>
              </p:cNvPr>
              <p:cNvGrpSpPr/>
              <p:nvPr/>
            </p:nvGrpSpPr>
            <p:grpSpPr>
              <a:xfrm flipH="1" flipV="1">
                <a:off x="5331013" y="4847298"/>
                <a:ext cx="1527774" cy="545621"/>
                <a:chOff x="7292451" y="2033338"/>
                <a:chExt cx="1527774" cy="545621"/>
              </a:xfrm>
            </p:grpSpPr>
            <p:sp>
              <p:nvSpPr>
                <p:cNvPr id="248" name="Rectangle: Rounded Corners 247">
                  <a:extLst>
                    <a:ext uri="{FF2B5EF4-FFF2-40B4-BE49-F238E27FC236}">
                      <a16:creationId xmlns:a16="http://schemas.microsoft.com/office/drawing/2014/main" id="{B59C8D50-B704-4E17-AC72-DFD89DD33E51}"/>
                    </a:ext>
                  </a:extLst>
                </p:cNvPr>
                <p:cNvSpPr/>
                <p:nvPr/>
              </p:nvSpPr>
              <p:spPr>
                <a:xfrm rot="20415536">
                  <a:off x="7292451" y="2237583"/>
                  <a:ext cx="1527774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: Rounded Corners 248">
                  <a:extLst>
                    <a:ext uri="{FF2B5EF4-FFF2-40B4-BE49-F238E27FC236}">
                      <a16:creationId xmlns:a16="http://schemas.microsoft.com/office/drawing/2014/main" id="{ED93638A-8818-4BFA-9944-31292FA85278}"/>
                    </a:ext>
                  </a:extLst>
                </p:cNvPr>
                <p:cNvSpPr/>
                <p:nvPr/>
              </p:nvSpPr>
              <p:spPr>
                <a:xfrm>
                  <a:off x="7326968" y="2033338"/>
                  <a:ext cx="1460165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88069A34-4D7B-439E-BC59-75FA4B7E04AB}"/>
                  </a:ext>
                </a:extLst>
              </p:cNvPr>
              <p:cNvSpPr/>
              <p:nvPr/>
            </p:nvSpPr>
            <p:spPr>
              <a:xfrm rot="20415536">
                <a:off x="5334111" y="1155185"/>
                <a:ext cx="1527774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: Rounded Corners 235">
                <a:extLst>
                  <a:ext uri="{FF2B5EF4-FFF2-40B4-BE49-F238E27FC236}">
                    <a16:creationId xmlns:a16="http://schemas.microsoft.com/office/drawing/2014/main" id="{C977EF12-EA2E-4BFC-9383-C0617DFC3FF5}"/>
                  </a:ext>
                </a:extLst>
              </p:cNvPr>
              <p:cNvSpPr/>
              <p:nvPr/>
            </p:nvSpPr>
            <p:spPr>
              <a:xfrm rot="20700000">
                <a:off x="5346195" y="1799082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: Rounded Corners 236">
                <a:extLst>
                  <a:ext uri="{FF2B5EF4-FFF2-40B4-BE49-F238E27FC236}">
                    <a16:creationId xmlns:a16="http://schemas.microsoft.com/office/drawing/2014/main" id="{F5CA8D15-6F06-4D84-9274-078269AF7C2A}"/>
                  </a:ext>
                </a:extLst>
              </p:cNvPr>
              <p:cNvSpPr/>
              <p:nvPr/>
            </p:nvSpPr>
            <p:spPr>
              <a:xfrm rot="900000">
                <a:off x="5346195" y="14996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: Rounded Corners 237">
                <a:extLst>
                  <a:ext uri="{FF2B5EF4-FFF2-40B4-BE49-F238E27FC236}">
                    <a16:creationId xmlns:a16="http://schemas.microsoft.com/office/drawing/2014/main" id="{6C7431E2-E1CF-4368-A18D-8AE5C9656F5C}"/>
                  </a:ext>
                </a:extLst>
              </p:cNvPr>
              <p:cNvSpPr/>
              <p:nvPr/>
            </p:nvSpPr>
            <p:spPr>
              <a:xfrm rot="20700000">
                <a:off x="5346194" y="23980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: Rounded Corners 238">
                <a:extLst>
                  <a:ext uri="{FF2B5EF4-FFF2-40B4-BE49-F238E27FC236}">
                    <a16:creationId xmlns:a16="http://schemas.microsoft.com/office/drawing/2014/main" id="{E9143C4E-7F16-465F-ADDC-4000AFE05B34}"/>
                  </a:ext>
                </a:extLst>
              </p:cNvPr>
              <p:cNvSpPr/>
              <p:nvPr/>
            </p:nvSpPr>
            <p:spPr>
              <a:xfrm rot="900000">
                <a:off x="5346194" y="2098550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: Rounded Corners 239">
                <a:extLst>
                  <a:ext uri="{FF2B5EF4-FFF2-40B4-BE49-F238E27FC236}">
                    <a16:creationId xmlns:a16="http://schemas.microsoft.com/office/drawing/2014/main" id="{652B9471-513A-4227-993D-B800035C68D8}"/>
                  </a:ext>
                </a:extLst>
              </p:cNvPr>
              <p:cNvSpPr/>
              <p:nvPr/>
            </p:nvSpPr>
            <p:spPr>
              <a:xfrm rot="20700000">
                <a:off x="5346193" y="29969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: Rounded Corners 240">
                <a:extLst>
                  <a:ext uri="{FF2B5EF4-FFF2-40B4-BE49-F238E27FC236}">
                    <a16:creationId xmlns:a16="http://schemas.microsoft.com/office/drawing/2014/main" id="{C0054D9B-540A-434A-829B-F3BF2B05A727}"/>
                  </a:ext>
                </a:extLst>
              </p:cNvPr>
              <p:cNvSpPr/>
              <p:nvPr/>
            </p:nvSpPr>
            <p:spPr>
              <a:xfrm rot="900000">
                <a:off x="5346193" y="26974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: Rounded Corners 241">
                <a:extLst>
                  <a:ext uri="{FF2B5EF4-FFF2-40B4-BE49-F238E27FC236}">
                    <a16:creationId xmlns:a16="http://schemas.microsoft.com/office/drawing/2014/main" id="{6377C3BC-D965-48EE-9EFE-30A3EB6C0791}"/>
                  </a:ext>
                </a:extLst>
              </p:cNvPr>
              <p:cNvSpPr/>
              <p:nvPr/>
            </p:nvSpPr>
            <p:spPr>
              <a:xfrm rot="20700000">
                <a:off x="5346192" y="35958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BD723202-8885-4011-906A-E24D46625349}"/>
                  </a:ext>
                </a:extLst>
              </p:cNvPr>
              <p:cNvSpPr/>
              <p:nvPr/>
            </p:nvSpPr>
            <p:spPr>
              <a:xfrm rot="900000">
                <a:off x="5346192" y="3296417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DC0C6201-D3BC-48C5-A8BD-3B762622EF22}"/>
                  </a:ext>
                </a:extLst>
              </p:cNvPr>
              <p:cNvSpPr/>
              <p:nvPr/>
            </p:nvSpPr>
            <p:spPr>
              <a:xfrm rot="20700000">
                <a:off x="5346190" y="4194815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: Rounded Corners 244">
                <a:extLst>
                  <a:ext uri="{FF2B5EF4-FFF2-40B4-BE49-F238E27FC236}">
                    <a16:creationId xmlns:a16="http://schemas.microsoft.com/office/drawing/2014/main" id="{575548DB-9631-4315-9A02-D6832D38B1C8}"/>
                  </a:ext>
                </a:extLst>
              </p:cNvPr>
              <p:cNvSpPr/>
              <p:nvPr/>
            </p:nvSpPr>
            <p:spPr>
              <a:xfrm rot="900000">
                <a:off x="5346190" y="38953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EF2F7D57-77EC-4DBC-9B82-DC0E9ADF3D79}"/>
                  </a:ext>
                </a:extLst>
              </p:cNvPr>
              <p:cNvSpPr/>
              <p:nvPr/>
            </p:nvSpPr>
            <p:spPr>
              <a:xfrm rot="900000">
                <a:off x="5346189" y="44942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: Rounded Corners 246">
                <a:extLst>
                  <a:ext uri="{FF2B5EF4-FFF2-40B4-BE49-F238E27FC236}">
                    <a16:creationId xmlns:a16="http://schemas.microsoft.com/office/drawing/2014/main" id="{E37838D0-D4DC-4E17-A3BE-A39FF021C502}"/>
                  </a:ext>
                </a:extLst>
              </p:cNvPr>
              <p:cNvSpPr/>
              <p:nvPr/>
            </p:nvSpPr>
            <p:spPr>
              <a:xfrm>
                <a:off x="5364818" y="949035"/>
                <a:ext cx="1460165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1F7C6FF1-C5C5-4B97-935E-4640212854E8}"/>
              </a:ext>
            </a:extLst>
          </p:cNvPr>
          <p:cNvSpPr/>
          <p:nvPr/>
        </p:nvSpPr>
        <p:spPr>
          <a:xfrm>
            <a:off x="4025377" y="1557795"/>
            <a:ext cx="4146787" cy="4116869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24D100E-2DEB-4463-9850-1C47397534F2}"/>
              </a:ext>
            </a:extLst>
          </p:cNvPr>
          <p:cNvGrpSpPr/>
          <p:nvPr/>
        </p:nvGrpSpPr>
        <p:grpSpPr>
          <a:xfrm>
            <a:off x="4025378" y="1557795"/>
            <a:ext cx="4146786" cy="4116867"/>
            <a:chOff x="4022606" y="1545243"/>
            <a:chExt cx="4146787" cy="4116869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08EC6E9-B5A0-4E3E-9BC7-4309BEE19097}"/>
                </a:ext>
              </a:extLst>
            </p:cNvPr>
            <p:cNvSpPr/>
            <p:nvPr/>
          </p:nvSpPr>
          <p:spPr>
            <a:xfrm>
              <a:off x="4022606" y="1545243"/>
              <a:ext cx="4146787" cy="41168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62" name="Graphic 5" descr="Full Brick Wall with solid fill">
              <a:extLst>
                <a:ext uri="{FF2B5EF4-FFF2-40B4-BE49-F238E27FC236}">
                  <a16:creationId xmlns:a16="http://schemas.microsoft.com/office/drawing/2014/main" id="{25C64DED-D024-491C-9B2A-053C2214833B}"/>
                </a:ext>
              </a:extLst>
            </p:cNvPr>
            <p:cNvGrpSpPr/>
            <p:nvPr/>
          </p:nvGrpSpPr>
          <p:grpSpPr>
            <a:xfrm>
              <a:off x="5403961" y="2179319"/>
              <a:ext cx="2499361" cy="2499361"/>
              <a:chOff x="4846318" y="2179319"/>
              <a:chExt cx="2499361" cy="2499361"/>
            </a:xfrm>
            <a:scene3d>
              <a:camera prst="isometricOffAxis2Left"/>
              <a:lightRig rig="threePt" dir="t"/>
            </a:scene3d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38F5732-5970-49B2-87E3-2ABC1C3FE33F}"/>
                  </a:ext>
                </a:extLst>
              </p:cNvPr>
              <p:cNvSpPr/>
              <p:nvPr/>
            </p:nvSpPr>
            <p:spPr>
              <a:xfrm>
                <a:off x="5835648" y="293433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A65898CF-B1DD-4AFB-89D3-9B79AB38544D}"/>
                  </a:ext>
                </a:extLst>
              </p:cNvPr>
              <p:cNvSpPr/>
              <p:nvPr/>
            </p:nvSpPr>
            <p:spPr>
              <a:xfrm>
                <a:off x="6460488" y="293433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EAC50EE8-52FC-4D42-BE80-E2C8A60DEB28}"/>
                  </a:ext>
                </a:extLst>
              </p:cNvPr>
              <p:cNvSpPr/>
              <p:nvPr/>
            </p:nvSpPr>
            <p:spPr>
              <a:xfrm>
                <a:off x="5210808" y="293433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7D148D0-898A-4D1C-A568-633B433DAC15}"/>
                  </a:ext>
                </a:extLst>
              </p:cNvPr>
              <p:cNvSpPr/>
              <p:nvPr/>
            </p:nvSpPr>
            <p:spPr>
              <a:xfrm>
                <a:off x="5210808" y="329882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1305CBE3-ED86-44CF-957A-BA48AEE589C5}"/>
                  </a:ext>
                </a:extLst>
              </p:cNvPr>
              <p:cNvSpPr/>
              <p:nvPr/>
            </p:nvSpPr>
            <p:spPr>
              <a:xfrm>
                <a:off x="6772908" y="329882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060549A-7566-4DFC-8615-ACAA37B14A12}"/>
                  </a:ext>
                </a:extLst>
              </p:cNvPr>
              <p:cNvSpPr/>
              <p:nvPr/>
            </p:nvSpPr>
            <p:spPr>
              <a:xfrm>
                <a:off x="5523228" y="329882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73DB07-FA35-4162-91BF-1CE9A00C689E}"/>
                  </a:ext>
                </a:extLst>
              </p:cNvPr>
              <p:cNvSpPr/>
              <p:nvPr/>
            </p:nvSpPr>
            <p:spPr>
              <a:xfrm>
                <a:off x="6148068" y="329882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2725DDB-4726-4623-9824-1B2BDACCCD96}"/>
                  </a:ext>
                </a:extLst>
              </p:cNvPr>
              <p:cNvSpPr/>
              <p:nvPr/>
            </p:nvSpPr>
            <p:spPr>
              <a:xfrm>
                <a:off x="5835648" y="366331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38F0148C-DBED-4750-AB16-E5CA9BE76080}"/>
                  </a:ext>
                </a:extLst>
              </p:cNvPr>
              <p:cNvSpPr/>
              <p:nvPr/>
            </p:nvSpPr>
            <p:spPr>
              <a:xfrm>
                <a:off x="5210808" y="366331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3A7C4DC-6A38-4F83-94A9-1DFB99F0F35B}"/>
                  </a:ext>
                </a:extLst>
              </p:cNvPr>
              <p:cNvSpPr/>
              <p:nvPr/>
            </p:nvSpPr>
            <p:spPr>
              <a:xfrm>
                <a:off x="6460488" y="366331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0E299E9-2678-4E73-8296-C1C332E8D6D4}"/>
                  </a:ext>
                </a:extLst>
              </p:cNvPr>
              <p:cNvSpPr/>
              <p:nvPr/>
            </p:nvSpPr>
            <p:spPr>
              <a:xfrm>
                <a:off x="5106668" y="2569844"/>
                <a:ext cx="1978660" cy="260350"/>
              </a:xfrm>
              <a:custGeom>
                <a:avLst/>
                <a:gdLst>
                  <a:gd name="connsiteX0" fmla="*/ 0 w 1978660"/>
                  <a:gd name="connsiteY0" fmla="*/ 0 h 260350"/>
                  <a:gd name="connsiteX1" fmla="*/ 1978661 w 1978660"/>
                  <a:gd name="connsiteY1" fmla="*/ 0 h 260350"/>
                  <a:gd name="connsiteX2" fmla="*/ 1978661 w 1978660"/>
                  <a:gd name="connsiteY2" fmla="*/ 260350 h 260350"/>
                  <a:gd name="connsiteX3" fmla="*/ 0 w 197866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8660" h="260350">
                    <a:moveTo>
                      <a:pt x="0" y="0"/>
                    </a:moveTo>
                    <a:lnTo>
                      <a:pt x="1978661" y="0"/>
                    </a:lnTo>
                    <a:lnTo>
                      <a:pt x="1978661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B11ADAED-C54C-4FEC-B511-B9F4D6955538}"/>
                  </a:ext>
                </a:extLst>
              </p:cNvPr>
              <p:cNvSpPr/>
              <p:nvPr/>
            </p:nvSpPr>
            <p:spPr>
              <a:xfrm>
                <a:off x="5210808" y="402780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8D49862-3C95-4408-9410-94E9ECD14EBB}"/>
                  </a:ext>
                </a:extLst>
              </p:cNvPr>
              <p:cNvSpPr/>
              <p:nvPr/>
            </p:nvSpPr>
            <p:spPr>
              <a:xfrm>
                <a:off x="6772908" y="402780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7ABEF66-3DD6-45D7-899E-7410E61E133A}"/>
                  </a:ext>
                </a:extLst>
              </p:cNvPr>
              <p:cNvSpPr/>
              <p:nvPr/>
            </p:nvSpPr>
            <p:spPr>
              <a:xfrm>
                <a:off x="5523228" y="402780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320CA8F-BE7A-4B4F-A09E-5A1BE540C49C}"/>
                  </a:ext>
                </a:extLst>
              </p:cNvPr>
              <p:cNvSpPr/>
              <p:nvPr/>
            </p:nvSpPr>
            <p:spPr>
              <a:xfrm>
                <a:off x="6148068" y="402780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3" name="Arrow: Right 162">
              <a:extLst>
                <a:ext uri="{FF2B5EF4-FFF2-40B4-BE49-F238E27FC236}">
                  <a16:creationId xmlns:a16="http://schemas.microsoft.com/office/drawing/2014/main" id="{C9FBD4AD-6735-4537-A93C-174CB15894A2}"/>
                </a:ext>
              </a:extLst>
            </p:cNvPr>
            <p:cNvSpPr/>
            <p:nvPr/>
          </p:nvSpPr>
          <p:spPr>
            <a:xfrm>
              <a:off x="4576986" y="3181665"/>
              <a:ext cx="1944765" cy="96329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8AA3B6A-A594-461A-B9CF-15FFC09CE57B}"/>
              </a:ext>
            </a:extLst>
          </p:cNvPr>
          <p:cNvGrpSpPr/>
          <p:nvPr/>
        </p:nvGrpSpPr>
        <p:grpSpPr>
          <a:xfrm>
            <a:off x="4022606" y="1545243"/>
            <a:ext cx="4146787" cy="4116869"/>
            <a:chOff x="4022606" y="1545243"/>
            <a:chExt cx="4146787" cy="4116869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795D1A4C-7628-470D-8FDC-5FC93F1681A8}"/>
                </a:ext>
              </a:extLst>
            </p:cNvPr>
            <p:cNvSpPr/>
            <p:nvPr/>
          </p:nvSpPr>
          <p:spPr>
            <a:xfrm>
              <a:off x="4022606" y="1545243"/>
              <a:ext cx="4146787" cy="41168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586A7319-5F95-43AF-A4BB-E80719B7D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7481" y="3506088"/>
              <a:ext cx="3257033" cy="1726105"/>
            </a:xfrm>
            <a:prstGeom prst="rect">
              <a:avLst/>
            </a:prstGeom>
          </p:spPr>
        </p:pic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6AAFD13F-346D-4A69-989E-616F916047A4}"/>
              </a:ext>
            </a:extLst>
          </p:cNvPr>
          <p:cNvGrpSpPr/>
          <p:nvPr/>
        </p:nvGrpSpPr>
        <p:grpSpPr>
          <a:xfrm>
            <a:off x="3036579" y="2599588"/>
            <a:ext cx="1585714" cy="1574273"/>
            <a:chOff x="-1693820" y="1175333"/>
            <a:chExt cx="4146787" cy="4116869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D22E6F9B-40AF-462D-A970-C8AB6D8BC0B9}"/>
                </a:ext>
              </a:extLst>
            </p:cNvPr>
            <p:cNvGrpSpPr/>
            <p:nvPr/>
          </p:nvGrpSpPr>
          <p:grpSpPr>
            <a:xfrm>
              <a:off x="-1693820" y="1175333"/>
              <a:ext cx="4146787" cy="4116869"/>
              <a:chOff x="4022606" y="1545243"/>
              <a:chExt cx="4146787" cy="4116869"/>
            </a:xfrm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E26B1F8F-5032-43AA-970A-BCCFDD5A9103}"/>
                  </a:ext>
                </a:extLst>
              </p:cNvPr>
              <p:cNvSpPr/>
              <p:nvPr/>
            </p:nvSpPr>
            <p:spPr>
              <a:xfrm>
                <a:off x="4022606" y="1545243"/>
                <a:ext cx="4146787" cy="4116869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02" name="Picture 201">
                <a:extLst>
                  <a:ext uri="{FF2B5EF4-FFF2-40B4-BE49-F238E27FC236}">
                    <a16:creationId xmlns:a16="http://schemas.microsoft.com/office/drawing/2014/main" id="{F724A00B-4B88-4E09-989E-7E1161094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7481" y="3506088"/>
                <a:ext cx="3257033" cy="1726105"/>
              </a:xfrm>
              <a:prstGeom prst="rect">
                <a:avLst/>
              </a:prstGeom>
            </p:spPr>
          </p:pic>
        </p:grpSp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30C39C5C-D58F-4684-A15A-D4649B251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48944" y="1605250"/>
              <a:ext cx="3257033" cy="1671211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C5278C8E-8C7F-4DB0-AFD9-8227814C7480}"/>
              </a:ext>
            </a:extLst>
          </p:cNvPr>
          <p:cNvGrpSpPr/>
          <p:nvPr/>
        </p:nvGrpSpPr>
        <p:grpSpPr>
          <a:xfrm>
            <a:off x="4022604" y="1545245"/>
            <a:ext cx="4146786" cy="4116867"/>
            <a:chOff x="-1693820" y="1175333"/>
            <a:chExt cx="4146787" cy="4116869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0402F1BC-08F5-4BB7-8598-B30C230F21D4}"/>
                </a:ext>
              </a:extLst>
            </p:cNvPr>
            <p:cNvGrpSpPr/>
            <p:nvPr/>
          </p:nvGrpSpPr>
          <p:grpSpPr>
            <a:xfrm>
              <a:off x="-1693820" y="1175333"/>
              <a:ext cx="4146787" cy="4116869"/>
              <a:chOff x="4022606" y="1545243"/>
              <a:chExt cx="4146787" cy="4116869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B196BBA-6F98-43E4-8073-598F52DD5B36}"/>
                  </a:ext>
                </a:extLst>
              </p:cNvPr>
              <p:cNvSpPr/>
              <p:nvPr/>
            </p:nvSpPr>
            <p:spPr>
              <a:xfrm>
                <a:off x="4022606" y="1545243"/>
                <a:ext cx="4146787" cy="4116869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42D26A37-B425-4384-8449-EBD505F57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7481" y="3506088"/>
                <a:ext cx="3257033" cy="1726105"/>
              </a:xfrm>
              <a:prstGeom prst="rect">
                <a:avLst/>
              </a:prstGeom>
            </p:spPr>
          </p:pic>
        </p:grpSp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45EC5858-6FDF-4495-BC2C-58E06B7C5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48944" y="1605250"/>
              <a:ext cx="3257033" cy="1671211"/>
            </a:xfrm>
            <a:prstGeom prst="rect">
              <a:avLst/>
            </a:prstGeom>
          </p:spPr>
        </p:pic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BE09F2B9-5D54-4103-89DA-F97B2AA65168}"/>
              </a:ext>
            </a:extLst>
          </p:cNvPr>
          <p:cNvGrpSpPr/>
          <p:nvPr/>
        </p:nvGrpSpPr>
        <p:grpSpPr>
          <a:xfrm>
            <a:off x="1533506" y="1368043"/>
            <a:ext cx="4146787" cy="4116870"/>
            <a:chOff x="7360461" y="4043450"/>
            <a:chExt cx="1585714" cy="1574274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8883C4BA-8FC3-431A-934A-1E0B8430950A}"/>
                </a:ext>
              </a:extLst>
            </p:cNvPr>
            <p:cNvSpPr/>
            <p:nvPr/>
          </p:nvSpPr>
          <p:spPr>
            <a:xfrm>
              <a:off x="7360461" y="4043450"/>
              <a:ext cx="1585714" cy="157427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61" name="Graphic 260" descr="Lock with solid fill">
              <a:extLst>
                <a:ext uri="{FF2B5EF4-FFF2-40B4-BE49-F238E27FC236}">
                  <a16:creationId xmlns:a16="http://schemas.microsoft.com/office/drawing/2014/main" id="{9EF6C8AD-2730-44A4-8016-215D5C45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74494" y="4092643"/>
              <a:ext cx="1357647" cy="1357647"/>
            </a:xfrm>
            <a:prstGeom prst="rect">
              <a:avLst/>
            </a:prstGeom>
          </p:spPr>
        </p:pic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DE8E33B-E4A3-490B-9CF6-A9332C688148}"/>
              </a:ext>
            </a:extLst>
          </p:cNvPr>
          <p:cNvGrpSpPr/>
          <p:nvPr/>
        </p:nvGrpSpPr>
        <p:grpSpPr>
          <a:xfrm>
            <a:off x="4022606" y="1545243"/>
            <a:ext cx="4146787" cy="4116869"/>
            <a:chOff x="4022606" y="1545243"/>
            <a:chExt cx="4146787" cy="4116869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22FD7F7-54BC-4201-A7F7-9BC421F431D7}"/>
                </a:ext>
              </a:extLst>
            </p:cNvPr>
            <p:cNvSpPr/>
            <p:nvPr/>
          </p:nvSpPr>
          <p:spPr>
            <a:xfrm>
              <a:off x="4022606" y="1545243"/>
              <a:ext cx="4146787" cy="41168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42EED19-A6B4-4FA6-AEE3-B786907C46B7}"/>
                </a:ext>
              </a:extLst>
            </p:cNvPr>
            <p:cNvGrpSpPr/>
            <p:nvPr/>
          </p:nvGrpSpPr>
          <p:grpSpPr>
            <a:xfrm>
              <a:off x="5518360" y="1926881"/>
              <a:ext cx="1155278" cy="3353592"/>
              <a:chOff x="5331013" y="949035"/>
              <a:chExt cx="1530872" cy="4443884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68CE25C6-E29F-4B1D-A3AE-F22B02041617}"/>
                  </a:ext>
                </a:extLst>
              </p:cNvPr>
              <p:cNvGrpSpPr/>
              <p:nvPr/>
            </p:nvGrpSpPr>
            <p:grpSpPr>
              <a:xfrm flipH="1" flipV="1">
                <a:off x="5331013" y="4847298"/>
                <a:ext cx="1527774" cy="545621"/>
                <a:chOff x="7292451" y="2033338"/>
                <a:chExt cx="1527774" cy="545621"/>
              </a:xfrm>
            </p:grpSpPr>
            <p:sp>
              <p:nvSpPr>
                <p:cNvPr id="229" name="Rectangle: Rounded Corners 228">
                  <a:extLst>
                    <a:ext uri="{FF2B5EF4-FFF2-40B4-BE49-F238E27FC236}">
                      <a16:creationId xmlns:a16="http://schemas.microsoft.com/office/drawing/2014/main" id="{3C90E8FC-6A99-4252-8D25-25DBF65FF32B}"/>
                    </a:ext>
                  </a:extLst>
                </p:cNvPr>
                <p:cNvSpPr/>
                <p:nvPr/>
              </p:nvSpPr>
              <p:spPr>
                <a:xfrm rot="20415536">
                  <a:off x="7292451" y="2237583"/>
                  <a:ext cx="1527774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Rectangle: Rounded Corners 229">
                  <a:extLst>
                    <a:ext uri="{FF2B5EF4-FFF2-40B4-BE49-F238E27FC236}">
                      <a16:creationId xmlns:a16="http://schemas.microsoft.com/office/drawing/2014/main" id="{F1D0219D-70AA-4552-9501-4AD40DC0040D}"/>
                    </a:ext>
                  </a:extLst>
                </p:cNvPr>
                <p:cNvSpPr/>
                <p:nvPr/>
              </p:nvSpPr>
              <p:spPr>
                <a:xfrm>
                  <a:off x="7326968" y="2033338"/>
                  <a:ext cx="1460165" cy="341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6A090916-F715-44B8-BCFD-00F7B1EAD68D}"/>
                  </a:ext>
                </a:extLst>
              </p:cNvPr>
              <p:cNvSpPr/>
              <p:nvPr/>
            </p:nvSpPr>
            <p:spPr>
              <a:xfrm rot="20415536">
                <a:off x="5334111" y="1155185"/>
                <a:ext cx="1527774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6BABC890-5177-41CE-A5E1-6FA9911B55B4}"/>
                  </a:ext>
                </a:extLst>
              </p:cNvPr>
              <p:cNvSpPr/>
              <p:nvPr/>
            </p:nvSpPr>
            <p:spPr>
              <a:xfrm rot="20700000">
                <a:off x="5346195" y="1799082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DB617C43-3145-40E9-BA82-9B01BDC4C639}"/>
                  </a:ext>
                </a:extLst>
              </p:cNvPr>
              <p:cNvSpPr/>
              <p:nvPr/>
            </p:nvSpPr>
            <p:spPr>
              <a:xfrm rot="900000">
                <a:off x="5346195" y="14996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A810A9A-8029-4DD8-92C4-6CA4BA7F56DC}"/>
                  </a:ext>
                </a:extLst>
              </p:cNvPr>
              <p:cNvSpPr/>
              <p:nvPr/>
            </p:nvSpPr>
            <p:spPr>
              <a:xfrm rot="20700000">
                <a:off x="5346194" y="2398016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: Rounded Corners 219">
                <a:extLst>
                  <a:ext uri="{FF2B5EF4-FFF2-40B4-BE49-F238E27FC236}">
                    <a16:creationId xmlns:a16="http://schemas.microsoft.com/office/drawing/2014/main" id="{FED2B434-D937-4A98-98B5-947C63FA2C2D}"/>
                  </a:ext>
                </a:extLst>
              </p:cNvPr>
              <p:cNvSpPr/>
              <p:nvPr/>
            </p:nvSpPr>
            <p:spPr>
              <a:xfrm rot="900000">
                <a:off x="5346194" y="2098550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: Rounded Corners 220">
                <a:extLst>
                  <a:ext uri="{FF2B5EF4-FFF2-40B4-BE49-F238E27FC236}">
                    <a16:creationId xmlns:a16="http://schemas.microsoft.com/office/drawing/2014/main" id="{84260050-3481-4536-A012-7D71146A4ED9}"/>
                  </a:ext>
                </a:extLst>
              </p:cNvPr>
              <p:cNvSpPr/>
              <p:nvPr/>
            </p:nvSpPr>
            <p:spPr>
              <a:xfrm rot="20700000">
                <a:off x="5346193" y="29969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: Rounded Corners 221">
                <a:extLst>
                  <a:ext uri="{FF2B5EF4-FFF2-40B4-BE49-F238E27FC236}">
                    <a16:creationId xmlns:a16="http://schemas.microsoft.com/office/drawing/2014/main" id="{E16A9B88-FC32-4B39-A5E9-63F81FF82D32}"/>
                  </a:ext>
                </a:extLst>
              </p:cNvPr>
              <p:cNvSpPr/>
              <p:nvPr/>
            </p:nvSpPr>
            <p:spPr>
              <a:xfrm rot="900000">
                <a:off x="5346193" y="26974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: Rounded Corners 222">
                <a:extLst>
                  <a:ext uri="{FF2B5EF4-FFF2-40B4-BE49-F238E27FC236}">
                    <a16:creationId xmlns:a16="http://schemas.microsoft.com/office/drawing/2014/main" id="{CC06FE7D-1F24-4511-B9E5-41E73FEEEDB0}"/>
                  </a:ext>
                </a:extLst>
              </p:cNvPr>
              <p:cNvSpPr/>
              <p:nvPr/>
            </p:nvSpPr>
            <p:spPr>
              <a:xfrm rot="20700000">
                <a:off x="5346192" y="35958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BBA1C3D-993E-4ACF-B788-D1D06EBF5446}"/>
                  </a:ext>
                </a:extLst>
              </p:cNvPr>
              <p:cNvSpPr/>
              <p:nvPr/>
            </p:nvSpPr>
            <p:spPr>
              <a:xfrm rot="900000">
                <a:off x="5346192" y="3296417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D449FF21-DBAD-490E-9626-1C483B0B461F}"/>
                  </a:ext>
                </a:extLst>
              </p:cNvPr>
              <p:cNvSpPr/>
              <p:nvPr/>
            </p:nvSpPr>
            <p:spPr>
              <a:xfrm rot="20700000">
                <a:off x="5346190" y="4194815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F80E0FD7-E815-4DBB-BCA3-53C5F6195DBB}"/>
                  </a:ext>
                </a:extLst>
              </p:cNvPr>
              <p:cNvSpPr/>
              <p:nvPr/>
            </p:nvSpPr>
            <p:spPr>
              <a:xfrm rot="900000">
                <a:off x="5346190" y="3895349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FEF43849-9372-47C0-B2EE-901CF1F5536C}"/>
                  </a:ext>
                </a:extLst>
              </p:cNvPr>
              <p:cNvSpPr/>
              <p:nvPr/>
            </p:nvSpPr>
            <p:spPr>
              <a:xfrm rot="900000">
                <a:off x="5346189" y="4494283"/>
                <a:ext cx="1499616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D6E00C18-6FE4-4197-91B8-AB8BCE9BFDBE}"/>
                  </a:ext>
                </a:extLst>
              </p:cNvPr>
              <p:cNvSpPr/>
              <p:nvPr/>
            </p:nvSpPr>
            <p:spPr>
              <a:xfrm>
                <a:off x="5364818" y="949035"/>
                <a:ext cx="1460165" cy="34137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4EF4E6C1-7C32-407C-B354-3A09E79DC2CF}"/>
              </a:ext>
            </a:extLst>
          </p:cNvPr>
          <p:cNvGrpSpPr/>
          <p:nvPr/>
        </p:nvGrpSpPr>
        <p:grpSpPr>
          <a:xfrm>
            <a:off x="7029740" y="1448625"/>
            <a:ext cx="1585714" cy="1574274"/>
            <a:chOff x="7360461" y="4043450"/>
            <a:chExt cx="1585714" cy="1574274"/>
          </a:xfrm>
        </p:grpSpPr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ADEE3D2-5528-4891-A176-2F74F8FD01AE}"/>
                </a:ext>
              </a:extLst>
            </p:cNvPr>
            <p:cNvSpPr/>
            <p:nvPr/>
          </p:nvSpPr>
          <p:spPr>
            <a:xfrm>
              <a:off x="7360461" y="4043450"/>
              <a:ext cx="1585714" cy="157427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55" name="Graphic 254" descr="Lock with solid fill">
              <a:extLst>
                <a:ext uri="{FF2B5EF4-FFF2-40B4-BE49-F238E27FC236}">
                  <a16:creationId xmlns:a16="http://schemas.microsoft.com/office/drawing/2014/main" id="{D1D9A7F0-A593-4A13-AE17-53DC43167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74494" y="4092643"/>
              <a:ext cx="1357647" cy="1357647"/>
            </a:xfrm>
            <a:prstGeom prst="rect">
              <a:avLst/>
            </a:prstGeom>
          </p:spPr>
        </p:pic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21D438C5-507F-4D24-BD28-BDF8658108CC}"/>
              </a:ext>
            </a:extLst>
          </p:cNvPr>
          <p:cNvGrpSpPr/>
          <p:nvPr/>
        </p:nvGrpSpPr>
        <p:grpSpPr>
          <a:xfrm>
            <a:off x="6511708" y="1368043"/>
            <a:ext cx="4146787" cy="4116870"/>
            <a:chOff x="4590813" y="2494538"/>
            <a:chExt cx="941973" cy="935177"/>
          </a:xfrm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445EF6C0-DD98-4557-8637-4C7CA1FA5926}"/>
                </a:ext>
              </a:extLst>
            </p:cNvPr>
            <p:cNvSpPr/>
            <p:nvPr/>
          </p:nvSpPr>
          <p:spPr>
            <a:xfrm>
              <a:off x="4590813" y="2494538"/>
              <a:ext cx="941973" cy="93517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58" name="Graphic 257" descr="Unlock with solid fill">
              <a:extLst>
                <a:ext uri="{FF2B5EF4-FFF2-40B4-BE49-F238E27FC236}">
                  <a16:creationId xmlns:a16="http://schemas.microsoft.com/office/drawing/2014/main" id="{56E21716-C1C8-46BC-89A2-1FA7FA7EA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75859" y="2543222"/>
              <a:ext cx="767571" cy="767571"/>
            </a:xfrm>
            <a:prstGeom prst="rect">
              <a:avLst/>
            </a:prstGeom>
          </p:spPr>
        </p:pic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EAC3A66-20A8-4C23-A260-A4DB9BA52305}"/>
              </a:ext>
            </a:extLst>
          </p:cNvPr>
          <p:cNvGrpSpPr/>
          <p:nvPr/>
        </p:nvGrpSpPr>
        <p:grpSpPr>
          <a:xfrm>
            <a:off x="10147494" y="1677772"/>
            <a:ext cx="1585714" cy="1574274"/>
            <a:chOff x="4590813" y="2494538"/>
            <a:chExt cx="941973" cy="935177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8152D7C9-E580-4DAD-A77D-28DF38C9AABA}"/>
                </a:ext>
              </a:extLst>
            </p:cNvPr>
            <p:cNvSpPr/>
            <p:nvPr/>
          </p:nvSpPr>
          <p:spPr>
            <a:xfrm>
              <a:off x="4590813" y="2494538"/>
              <a:ext cx="941973" cy="93517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52" name="Graphic 251" descr="Unlock with solid fill">
              <a:extLst>
                <a:ext uri="{FF2B5EF4-FFF2-40B4-BE49-F238E27FC236}">
                  <a16:creationId xmlns:a16="http://schemas.microsoft.com/office/drawing/2014/main" id="{CB3AAC1F-2E6B-4EFE-A81F-AB14150E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75859" y="2543222"/>
              <a:ext cx="767571" cy="767571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2ADC513-C36B-4D01-AA43-481C16BEAA46}"/>
              </a:ext>
            </a:extLst>
          </p:cNvPr>
          <p:cNvGrpSpPr/>
          <p:nvPr/>
        </p:nvGrpSpPr>
        <p:grpSpPr>
          <a:xfrm>
            <a:off x="224404" y="4174484"/>
            <a:ext cx="1585714" cy="1574273"/>
            <a:chOff x="4022606" y="1545243"/>
            <a:chExt cx="4146787" cy="4116869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661C6560-AFA1-4A47-9E4C-D604345EEF2C}"/>
                </a:ext>
              </a:extLst>
            </p:cNvPr>
            <p:cNvSpPr/>
            <p:nvPr/>
          </p:nvSpPr>
          <p:spPr>
            <a:xfrm>
              <a:off x="4022606" y="1545243"/>
              <a:ext cx="4146787" cy="41168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81" name="Graphic 5" descr="Full Brick Wall with solid fill">
              <a:extLst>
                <a:ext uri="{FF2B5EF4-FFF2-40B4-BE49-F238E27FC236}">
                  <a16:creationId xmlns:a16="http://schemas.microsoft.com/office/drawing/2014/main" id="{A5DB8B98-2BD2-43CC-A6A6-C0A7A626353B}"/>
                </a:ext>
              </a:extLst>
            </p:cNvPr>
            <p:cNvGrpSpPr/>
            <p:nvPr/>
          </p:nvGrpSpPr>
          <p:grpSpPr>
            <a:xfrm>
              <a:off x="5403961" y="2179319"/>
              <a:ext cx="2499361" cy="2499361"/>
              <a:chOff x="4846318" y="2179319"/>
              <a:chExt cx="2499361" cy="2499361"/>
            </a:xfrm>
            <a:scene3d>
              <a:camera prst="isometricOffAxis2Left"/>
              <a:lightRig rig="threePt" dir="t"/>
            </a:scene3d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304B270-54B1-49E0-8150-E5721D8B6335}"/>
                  </a:ext>
                </a:extLst>
              </p:cNvPr>
              <p:cNvSpPr/>
              <p:nvPr/>
            </p:nvSpPr>
            <p:spPr>
              <a:xfrm>
                <a:off x="5835648" y="293433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3FC85EA2-0515-4B1D-945E-620C2A1ED9E8}"/>
                  </a:ext>
                </a:extLst>
              </p:cNvPr>
              <p:cNvSpPr/>
              <p:nvPr/>
            </p:nvSpPr>
            <p:spPr>
              <a:xfrm>
                <a:off x="6460488" y="293433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18F0716-C728-4841-8493-893885276885}"/>
                  </a:ext>
                </a:extLst>
              </p:cNvPr>
              <p:cNvSpPr/>
              <p:nvPr/>
            </p:nvSpPr>
            <p:spPr>
              <a:xfrm>
                <a:off x="5210808" y="293433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5A0C59E-9B63-4ACC-850A-2497EB05BD35}"/>
                  </a:ext>
                </a:extLst>
              </p:cNvPr>
              <p:cNvSpPr/>
              <p:nvPr/>
            </p:nvSpPr>
            <p:spPr>
              <a:xfrm>
                <a:off x="5210808" y="329882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D5D2095-47BE-4C68-985F-244F64A3481B}"/>
                  </a:ext>
                </a:extLst>
              </p:cNvPr>
              <p:cNvSpPr/>
              <p:nvPr/>
            </p:nvSpPr>
            <p:spPr>
              <a:xfrm>
                <a:off x="6772908" y="329882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CA1CE2EE-B594-40D3-B848-EA4E1E8CC5A6}"/>
                  </a:ext>
                </a:extLst>
              </p:cNvPr>
              <p:cNvSpPr/>
              <p:nvPr/>
            </p:nvSpPr>
            <p:spPr>
              <a:xfrm>
                <a:off x="5523228" y="329882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B87AEFD-F0F1-41B8-A4BB-8FAB624AAA42}"/>
                  </a:ext>
                </a:extLst>
              </p:cNvPr>
              <p:cNvSpPr/>
              <p:nvPr/>
            </p:nvSpPr>
            <p:spPr>
              <a:xfrm>
                <a:off x="6148068" y="329882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7A463507-CC99-476A-A471-7F4660CD2794}"/>
                  </a:ext>
                </a:extLst>
              </p:cNvPr>
              <p:cNvSpPr/>
              <p:nvPr/>
            </p:nvSpPr>
            <p:spPr>
              <a:xfrm>
                <a:off x="5835648" y="366331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BAB0BC16-016A-4920-8288-2D7D674BE7E9}"/>
                  </a:ext>
                </a:extLst>
              </p:cNvPr>
              <p:cNvSpPr/>
              <p:nvPr/>
            </p:nvSpPr>
            <p:spPr>
              <a:xfrm>
                <a:off x="5210808" y="366331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C1490FB-FBDF-419B-85F8-3A1CFE0573C4}"/>
                  </a:ext>
                </a:extLst>
              </p:cNvPr>
              <p:cNvSpPr/>
              <p:nvPr/>
            </p:nvSpPr>
            <p:spPr>
              <a:xfrm>
                <a:off x="6460488" y="366331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012D3E3D-B63C-4BBE-A488-B2282C3EDE2A}"/>
                  </a:ext>
                </a:extLst>
              </p:cNvPr>
              <p:cNvSpPr/>
              <p:nvPr/>
            </p:nvSpPr>
            <p:spPr>
              <a:xfrm>
                <a:off x="5106668" y="2569844"/>
                <a:ext cx="1978660" cy="260350"/>
              </a:xfrm>
              <a:custGeom>
                <a:avLst/>
                <a:gdLst>
                  <a:gd name="connsiteX0" fmla="*/ 0 w 1978660"/>
                  <a:gd name="connsiteY0" fmla="*/ 0 h 260350"/>
                  <a:gd name="connsiteX1" fmla="*/ 1978661 w 1978660"/>
                  <a:gd name="connsiteY1" fmla="*/ 0 h 260350"/>
                  <a:gd name="connsiteX2" fmla="*/ 1978661 w 1978660"/>
                  <a:gd name="connsiteY2" fmla="*/ 260350 h 260350"/>
                  <a:gd name="connsiteX3" fmla="*/ 0 w 197866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8660" h="260350">
                    <a:moveTo>
                      <a:pt x="0" y="0"/>
                    </a:moveTo>
                    <a:lnTo>
                      <a:pt x="1978661" y="0"/>
                    </a:lnTo>
                    <a:lnTo>
                      <a:pt x="1978661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198E0CBE-BE34-4C57-BF9C-9B1789402A6F}"/>
                  </a:ext>
                </a:extLst>
              </p:cNvPr>
              <p:cNvSpPr/>
              <p:nvPr/>
            </p:nvSpPr>
            <p:spPr>
              <a:xfrm>
                <a:off x="5210808" y="402780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25E288A2-D2DD-4A33-823F-D802CBCC524F}"/>
                  </a:ext>
                </a:extLst>
              </p:cNvPr>
              <p:cNvSpPr/>
              <p:nvPr/>
            </p:nvSpPr>
            <p:spPr>
              <a:xfrm>
                <a:off x="6772908" y="4027804"/>
                <a:ext cx="208280" cy="260350"/>
              </a:xfrm>
              <a:custGeom>
                <a:avLst/>
                <a:gdLst>
                  <a:gd name="connsiteX0" fmla="*/ 0 w 208280"/>
                  <a:gd name="connsiteY0" fmla="*/ 0 h 260350"/>
                  <a:gd name="connsiteX1" fmla="*/ 208280 w 208280"/>
                  <a:gd name="connsiteY1" fmla="*/ 0 h 260350"/>
                  <a:gd name="connsiteX2" fmla="*/ 208280 w 208280"/>
                  <a:gd name="connsiteY2" fmla="*/ 260350 h 260350"/>
                  <a:gd name="connsiteX3" fmla="*/ 0 w 20828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80" h="260350">
                    <a:moveTo>
                      <a:pt x="0" y="0"/>
                    </a:moveTo>
                    <a:lnTo>
                      <a:pt x="208280" y="0"/>
                    </a:lnTo>
                    <a:lnTo>
                      <a:pt x="20828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5505CB8-6AE8-4894-B6BF-728276D5F2D2}"/>
                  </a:ext>
                </a:extLst>
              </p:cNvPr>
              <p:cNvSpPr/>
              <p:nvPr/>
            </p:nvSpPr>
            <p:spPr>
              <a:xfrm>
                <a:off x="5523228" y="402780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3B2E4EA-FE94-4D27-A9F0-222350595A36}"/>
                  </a:ext>
                </a:extLst>
              </p:cNvPr>
              <p:cNvSpPr/>
              <p:nvPr/>
            </p:nvSpPr>
            <p:spPr>
              <a:xfrm>
                <a:off x="6148068" y="4027804"/>
                <a:ext cx="520700" cy="260350"/>
              </a:xfrm>
              <a:custGeom>
                <a:avLst/>
                <a:gdLst>
                  <a:gd name="connsiteX0" fmla="*/ 0 w 520700"/>
                  <a:gd name="connsiteY0" fmla="*/ 0 h 260350"/>
                  <a:gd name="connsiteX1" fmla="*/ 520700 w 520700"/>
                  <a:gd name="connsiteY1" fmla="*/ 0 h 260350"/>
                  <a:gd name="connsiteX2" fmla="*/ 520700 w 520700"/>
                  <a:gd name="connsiteY2" fmla="*/ 260350 h 260350"/>
                  <a:gd name="connsiteX3" fmla="*/ 0 w 520700"/>
                  <a:gd name="connsiteY3" fmla="*/ 260350 h 2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700" h="260350">
                    <a:moveTo>
                      <a:pt x="0" y="0"/>
                    </a:moveTo>
                    <a:lnTo>
                      <a:pt x="520700" y="0"/>
                    </a:lnTo>
                    <a:lnTo>
                      <a:pt x="520700" y="26035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rgbClr val="FFFFFF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2" name="Arrow: Right 181">
              <a:extLst>
                <a:ext uri="{FF2B5EF4-FFF2-40B4-BE49-F238E27FC236}">
                  <a16:creationId xmlns:a16="http://schemas.microsoft.com/office/drawing/2014/main" id="{41B8ADF3-4630-4A6A-9B28-47CA23EF837F}"/>
                </a:ext>
              </a:extLst>
            </p:cNvPr>
            <p:cNvSpPr/>
            <p:nvPr/>
          </p:nvSpPr>
          <p:spPr>
            <a:xfrm>
              <a:off x="4576986" y="3181665"/>
              <a:ext cx="1944765" cy="96329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EB2FD-8D6A-4C2F-99E3-36FC93681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2B6FC7-DBE0-48BC-A07A-702CDB5374EF}"/>
              </a:ext>
            </a:extLst>
          </p:cNvPr>
          <p:cNvSpPr/>
          <p:nvPr/>
        </p:nvSpPr>
        <p:spPr>
          <a:xfrm>
            <a:off x="2306816" y="287827"/>
            <a:ext cx="7574951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Big Takeaways</a:t>
            </a:r>
          </a:p>
        </p:txBody>
      </p:sp>
      <p:grpSp>
        <p:nvGrpSpPr>
          <p:cNvPr id="143" name="Graphic 5" descr="Full Brick Wall with solid fill">
            <a:extLst>
              <a:ext uri="{FF2B5EF4-FFF2-40B4-BE49-F238E27FC236}">
                <a16:creationId xmlns:a16="http://schemas.microsoft.com/office/drawing/2014/main" id="{16463584-D774-4650-9E61-5005F1E923D7}"/>
              </a:ext>
            </a:extLst>
          </p:cNvPr>
          <p:cNvGrpSpPr/>
          <p:nvPr/>
        </p:nvGrpSpPr>
        <p:grpSpPr>
          <a:xfrm>
            <a:off x="5406732" y="2191871"/>
            <a:ext cx="2499361" cy="2499361"/>
            <a:chOff x="4846318" y="2179319"/>
            <a:chExt cx="2499361" cy="2499361"/>
          </a:xfrm>
          <a:scene3d>
            <a:camera prst="isometricOffAxis2Left"/>
            <a:lightRig rig="threePt" dir="t"/>
          </a:scene3d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2E04CB6-FB67-4741-9FBB-1EF828EFF287}"/>
                </a:ext>
              </a:extLst>
            </p:cNvPr>
            <p:cNvSpPr/>
            <p:nvPr/>
          </p:nvSpPr>
          <p:spPr>
            <a:xfrm>
              <a:off x="5835648" y="293433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A73906E4-BCA2-447A-B7A7-33116D7E6275}"/>
                </a:ext>
              </a:extLst>
            </p:cNvPr>
            <p:cNvSpPr/>
            <p:nvPr/>
          </p:nvSpPr>
          <p:spPr>
            <a:xfrm>
              <a:off x="6460488" y="293433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640A3FF-38A7-426B-9426-E89665214F60}"/>
                </a:ext>
              </a:extLst>
            </p:cNvPr>
            <p:cNvSpPr/>
            <p:nvPr/>
          </p:nvSpPr>
          <p:spPr>
            <a:xfrm>
              <a:off x="5210808" y="293433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C26658A-F624-4568-88A8-217B78F9F8D4}"/>
                </a:ext>
              </a:extLst>
            </p:cNvPr>
            <p:cNvSpPr/>
            <p:nvPr/>
          </p:nvSpPr>
          <p:spPr>
            <a:xfrm>
              <a:off x="5210808" y="3298824"/>
              <a:ext cx="208280" cy="260350"/>
            </a:xfrm>
            <a:custGeom>
              <a:avLst/>
              <a:gdLst>
                <a:gd name="connsiteX0" fmla="*/ 0 w 208280"/>
                <a:gd name="connsiteY0" fmla="*/ 0 h 260350"/>
                <a:gd name="connsiteX1" fmla="*/ 208280 w 208280"/>
                <a:gd name="connsiteY1" fmla="*/ 0 h 260350"/>
                <a:gd name="connsiteX2" fmla="*/ 208280 w 208280"/>
                <a:gd name="connsiteY2" fmla="*/ 260350 h 260350"/>
                <a:gd name="connsiteX3" fmla="*/ 0 w 20828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280" h="260350">
                  <a:moveTo>
                    <a:pt x="0" y="0"/>
                  </a:moveTo>
                  <a:lnTo>
                    <a:pt x="208280" y="0"/>
                  </a:lnTo>
                  <a:lnTo>
                    <a:pt x="20828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2E03A09-5DC0-4643-A370-301AC77E1AB1}"/>
                </a:ext>
              </a:extLst>
            </p:cNvPr>
            <p:cNvSpPr/>
            <p:nvPr/>
          </p:nvSpPr>
          <p:spPr>
            <a:xfrm>
              <a:off x="6772908" y="3298824"/>
              <a:ext cx="208280" cy="260350"/>
            </a:xfrm>
            <a:custGeom>
              <a:avLst/>
              <a:gdLst>
                <a:gd name="connsiteX0" fmla="*/ 0 w 208280"/>
                <a:gd name="connsiteY0" fmla="*/ 0 h 260350"/>
                <a:gd name="connsiteX1" fmla="*/ 208280 w 208280"/>
                <a:gd name="connsiteY1" fmla="*/ 0 h 260350"/>
                <a:gd name="connsiteX2" fmla="*/ 208280 w 208280"/>
                <a:gd name="connsiteY2" fmla="*/ 260350 h 260350"/>
                <a:gd name="connsiteX3" fmla="*/ 0 w 20828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280" h="260350">
                  <a:moveTo>
                    <a:pt x="0" y="0"/>
                  </a:moveTo>
                  <a:lnTo>
                    <a:pt x="208280" y="0"/>
                  </a:lnTo>
                  <a:lnTo>
                    <a:pt x="20828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BB6AD76-708E-465C-A9FC-4E746ADA83B3}"/>
                </a:ext>
              </a:extLst>
            </p:cNvPr>
            <p:cNvSpPr/>
            <p:nvPr/>
          </p:nvSpPr>
          <p:spPr>
            <a:xfrm>
              <a:off x="5523228" y="329882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F125915-70C4-4CC3-A0C6-AC2F36AAE4B5}"/>
                </a:ext>
              </a:extLst>
            </p:cNvPr>
            <p:cNvSpPr/>
            <p:nvPr/>
          </p:nvSpPr>
          <p:spPr>
            <a:xfrm>
              <a:off x="6148068" y="329882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5042BB1-122C-4378-9FCD-D5445EFE7A79}"/>
                </a:ext>
              </a:extLst>
            </p:cNvPr>
            <p:cNvSpPr/>
            <p:nvPr/>
          </p:nvSpPr>
          <p:spPr>
            <a:xfrm>
              <a:off x="5835648" y="366331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848513F-08FD-41A2-B250-8B9A5AEEE5DB}"/>
                </a:ext>
              </a:extLst>
            </p:cNvPr>
            <p:cNvSpPr/>
            <p:nvPr/>
          </p:nvSpPr>
          <p:spPr>
            <a:xfrm>
              <a:off x="5210808" y="366331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3F5FF6F-9CF4-4ADF-A18C-9BDB05EA818A}"/>
                </a:ext>
              </a:extLst>
            </p:cNvPr>
            <p:cNvSpPr/>
            <p:nvPr/>
          </p:nvSpPr>
          <p:spPr>
            <a:xfrm>
              <a:off x="6460488" y="366331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47B7690-F8A9-4BF7-80E7-0B642964BFBC}"/>
                </a:ext>
              </a:extLst>
            </p:cNvPr>
            <p:cNvSpPr/>
            <p:nvPr/>
          </p:nvSpPr>
          <p:spPr>
            <a:xfrm>
              <a:off x="5106668" y="2569844"/>
              <a:ext cx="1978660" cy="260350"/>
            </a:xfrm>
            <a:custGeom>
              <a:avLst/>
              <a:gdLst>
                <a:gd name="connsiteX0" fmla="*/ 0 w 1978660"/>
                <a:gd name="connsiteY0" fmla="*/ 0 h 260350"/>
                <a:gd name="connsiteX1" fmla="*/ 1978661 w 1978660"/>
                <a:gd name="connsiteY1" fmla="*/ 0 h 260350"/>
                <a:gd name="connsiteX2" fmla="*/ 1978661 w 1978660"/>
                <a:gd name="connsiteY2" fmla="*/ 260350 h 260350"/>
                <a:gd name="connsiteX3" fmla="*/ 0 w 197866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8660" h="260350">
                  <a:moveTo>
                    <a:pt x="0" y="0"/>
                  </a:moveTo>
                  <a:lnTo>
                    <a:pt x="1978661" y="0"/>
                  </a:lnTo>
                  <a:lnTo>
                    <a:pt x="1978661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222760D-9A17-4815-BE4F-264C2962F215}"/>
                </a:ext>
              </a:extLst>
            </p:cNvPr>
            <p:cNvSpPr/>
            <p:nvPr/>
          </p:nvSpPr>
          <p:spPr>
            <a:xfrm>
              <a:off x="5210808" y="4027804"/>
              <a:ext cx="208280" cy="260350"/>
            </a:xfrm>
            <a:custGeom>
              <a:avLst/>
              <a:gdLst>
                <a:gd name="connsiteX0" fmla="*/ 0 w 208280"/>
                <a:gd name="connsiteY0" fmla="*/ 0 h 260350"/>
                <a:gd name="connsiteX1" fmla="*/ 208280 w 208280"/>
                <a:gd name="connsiteY1" fmla="*/ 0 h 260350"/>
                <a:gd name="connsiteX2" fmla="*/ 208280 w 208280"/>
                <a:gd name="connsiteY2" fmla="*/ 260350 h 260350"/>
                <a:gd name="connsiteX3" fmla="*/ 0 w 20828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280" h="260350">
                  <a:moveTo>
                    <a:pt x="0" y="0"/>
                  </a:moveTo>
                  <a:lnTo>
                    <a:pt x="208280" y="0"/>
                  </a:lnTo>
                  <a:lnTo>
                    <a:pt x="20828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6591F4-A8BE-41EF-9E92-4E8EE26484D3}"/>
                </a:ext>
              </a:extLst>
            </p:cNvPr>
            <p:cNvSpPr/>
            <p:nvPr/>
          </p:nvSpPr>
          <p:spPr>
            <a:xfrm>
              <a:off x="6772908" y="4027804"/>
              <a:ext cx="208280" cy="260350"/>
            </a:xfrm>
            <a:custGeom>
              <a:avLst/>
              <a:gdLst>
                <a:gd name="connsiteX0" fmla="*/ 0 w 208280"/>
                <a:gd name="connsiteY0" fmla="*/ 0 h 260350"/>
                <a:gd name="connsiteX1" fmla="*/ 208280 w 208280"/>
                <a:gd name="connsiteY1" fmla="*/ 0 h 260350"/>
                <a:gd name="connsiteX2" fmla="*/ 208280 w 208280"/>
                <a:gd name="connsiteY2" fmla="*/ 260350 h 260350"/>
                <a:gd name="connsiteX3" fmla="*/ 0 w 20828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280" h="260350">
                  <a:moveTo>
                    <a:pt x="0" y="0"/>
                  </a:moveTo>
                  <a:lnTo>
                    <a:pt x="208280" y="0"/>
                  </a:lnTo>
                  <a:lnTo>
                    <a:pt x="20828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C5CE56-61F2-4905-A86D-09A8D792F46E}"/>
                </a:ext>
              </a:extLst>
            </p:cNvPr>
            <p:cNvSpPr/>
            <p:nvPr/>
          </p:nvSpPr>
          <p:spPr>
            <a:xfrm>
              <a:off x="5523228" y="402780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9E7BB9D-8ED8-49F9-9BF6-096FF36D2429}"/>
                </a:ext>
              </a:extLst>
            </p:cNvPr>
            <p:cNvSpPr/>
            <p:nvPr/>
          </p:nvSpPr>
          <p:spPr>
            <a:xfrm>
              <a:off x="6148068" y="4027804"/>
              <a:ext cx="520700" cy="260350"/>
            </a:xfrm>
            <a:custGeom>
              <a:avLst/>
              <a:gdLst>
                <a:gd name="connsiteX0" fmla="*/ 0 w 520700"/>
                <a:gd name="connsiteY0" fmla="*/ 0 h 260350"/>
                <a:gd name="connsiteX1" fmla="*/ 520700 w 520700"/>
                <a:gd name="connsiteY1" fmla="*/ 0 h 260350"/>
                <a:gd name="connsiteX2" fmla="*/ 520700 w 520700"/>
                <a:gd name="connsiteY2" fmla="*/ 260350 h 260350"/>
                <a:gd name="connsiteX3" fmla="*/ 0 w 520700"/>
                <a:gd name="connsiteY3" fmla="*/ 26035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260350">
                  <a:moveTo>
                    <a:pt x="0" y="0"/>
                  </a:moveTo>
                  <a:lnTo>
                    <a:pt x="520700" y="0"/>
                  </a:lnTo>
                  <a:lnTo>
                    <a:pt x="520700" y="260350"/>
                  </a:lnTo>
                  <a:lnTo>
                    <a:pt x="0" y="260350"/>
                  </a:lnTo>
                  <a:close/>
                </a:path>
              </a:pathLst>
            </a:custGeom>
            <a:solidFill>
              <a:srgbClr val="FFFFFF"/>
            </a:solidFill>
            <a:ln w="25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0243BBDD-F4A1-4D36-9124-AB7ACC4FF31D}"/>
              </a:ext>
            </a:extLst>
          </p:cNvPr>
          <p:cNvSpPr/>
          <p:nvPr/>
        </p:nvSpPr>
        <p:spPr>
          <a:xfrm>
            <a:off x="-1973720" y="3194218"/>
            <a:ext cx="1944765" cy="96329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928B4550-7781-42C9-B480-E64309345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482" y="1975160"/>
            <a:ext cx="3257033" cy="1671211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122B4640-C093-4DAD-88E2-4D51F7151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58847">
            <a:off x="-2779046" y="4421817"/>
            <a:ext cx="1475129" cy="1127942"/>
          </a:xfrm>
          <a:prstGeom prst="rect">
            <a:avLst/>
          </a:prstGeom>
        </p:spPr>
      </p:pic>
      <p:pic>
        <p:nvPicPr>
          <p:cNvPr id="267" name="Picture 266">
            <a:extLst>
              <a:ext uri="{FF2B5EF4-FFF2-40B4-BE49-F238E27FC236}">
                <a16:creationId xmlns:a16="http://schemas.microsoft.com/office/drawing/2014/main" id="{AA413381-75C0-412B-B12D-6E3D4989F9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022">
            <a:off x="-2157868" y="6426332"/>
            <a:ext cx="1269641" cy="1044914"/>
          </a:xfrm>
          <a:prstGeom prst="rect">
            <a:avLst/>
          </a:prstGeom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21E5B33-91C9-414C-9537-8B7E489CDEAD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7275171" y="1492035"/>
            <a:chExt cx="914400" cy="914400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84A565C-9588-48A2-A6D1-8C89080A95A4}"/>
                </a:ext>
              </a:extLst>
            </p:cNvPr>
            <p:cNvSpPr/>
            <p:nvPr/>
          </p:nvSpPr>
          <p:spPr>
            <a:xfrm>
              <a:off x="7374658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7" name="Graphic 136" descr="New Moon">
              <a:extLst>
                <a:ext uri="{FF2B5EF4-FFF2-40B4-BE49-F238E27FC236}">
                  <a16:creationId xmlns:a16="http://schemas.microsoft.com/office/drawing/2014/main" id="{5C0A0712-308C-4C5B-879D-A0C13C925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  <p:pic>
          <p:nvPicPr>
            <p:cNvPr id="138" name="Graphic 137" descr="Waxing Crescent Moon">
              <a:extLst>
                <a:ext uri="{FF2B5EF4-FFF2-40B4-BE49-F238E27FC236}">
                  <a16:creationId xmlns:a16="http://schemas.microsoft.com/office/drawing/2014/main" id="{0F68CBB3-6ABB-4E51-8C7B-2636F640E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140" name="Footer Placeholder 3">
            <a:extLst>
              <a:ext uri="{FF2B5EF4-FFF2-40B4-BE49-F238E27FC236}">
                <a16:creationId xmlns:a16="http://schemas.microsoft.com/office/drawing/2014/main" id="{FBDF611B-5772-43B6-9463-F9779609024D}"/>
              </a:ext>
            </a:extLst>
          </p:cNvPr>
          <p:cNvSpPr txBox="1">
            <a:spLocks/>
          </p:cNvSpPr>
          <p:nvPr/>
        </p:nvSpPr>
        <p:spPr>
          <a:xfrm>
            <a:off x="10359431" y="5662112"/>
            <a:ext cx="1832569" cy="27703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Alex Noll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5375 3.7037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60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41667 0.19607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750" fill="hold"/>
                                        <p:tgtEl>
                                          <p:spTgt spid="207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18542 -0.03171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750" fill="hold"/>
                                        <p:tgtEl>
                                          <p:spTgt spid="212"/>
                                        </p:tgtEl>
                                      </p:cBhvr>
                                      <p:by x="39000" y="39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1589 0.17986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9" dur="750" fill="hold"/>
                                        <p:tgtEl>
                                          <p:spTgt spid="256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750" fill="hold"/>
                                        <p:tgtEl>
                                          <p:spTgt spid="259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2.96296E-6 L 0.34545 -0.17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-872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19336 -0.14028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976 -0.34815 L 0.48854 -0.23889 C 0.4526 -0.2176 0.40364 -0.17338 0.35299 -0.11945 C 0.29622 -0.05857 0.25325 -0.00417 0.22578 0.04166 L 0.09114 0.25949 " pathEditMode="relative" rAng="19740000" ptsTypes="AAAAA">
                                      <p:cBhvr>
                                        <p:cTn id="116" dur="2500" spd="-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61" y="2673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7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44 -0.02685 L 0.21693 -0.2956 C 0.25104 -0.353 0.35495 -0.47106 0.43047 -0.50324 C 0.50534 -0.53518 0.61107 -0.50324 0.66654 -0.4875 C 0.73971 -0.45694 0.76042 -0.44583 0.82435 -0.40763 " pathEditMode="relative" rAng="20760000" ptsTypes="AAAAA">
                                      <p:cBhvr>
                                        <p:cTn id="118" dur="2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5" y="-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2" grpId="1" animBg="1"/>
      <p:bldP spid="159" grpId="0" animBg="1"/>
      <p:bldP spid="15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8A5E7-21D6-4FD6-93A3-60548A68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911" y="945491"/>
            <a:ext cx="5064889" cy="996950"/>
          </a:xfrm>
        </p:spPr>
        <p:txBody>
          <a:bodyPr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BB6B0-1856-459A-B174-7425F921E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BEC57B-AE33-4755-AF4B-AC81E7988535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8187950" y="1492035"/>
            <a:chExt cx="914400" cy="914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502051-447E-4839-9A81-29179F1D76EA}"/>
                </a:ext>
              </a:extLst>
            </p:cNvPr>
            <p:cNvSpPr/>
            <p:nvPr/>
          </p:nvSpPr>
          <p:spPr>
            <a:xfrm>
              <a:off x="8292021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Graphic 10" descr="New Moon">
              <a:extLst>
                <a:ext uri="{FF2B5EF4-FFF2-40B4-BE49-F238E27FC236}">
                  <a16:creationId xmlns:a16="http://schemas.microsoft.com/office/drawing/2014/main" id="{9362119D-D48B-48A7-8FCA-07C9B303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87950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E7D30EA-777A-4EA9-84C6-E69B7EE64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Team 515</a:t>
            </a:r>
          </a:p>
        </p:txBody>
      </p:sp>
    </p:spTree>
    <p:extLst>
      <p:ext uri="{BB962C8B-B14F-4D97-AF65-F5344CB8AC3E}">
        <p14:creationId xmlns:p14="http://schemas.microsoft.com/office/powerpoint/2010/main" val="8283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DF431-764C-464F-9F2E-5EE4B71B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BB5605-0B63-48A1-8F83-DD2893553AC8}"/>
              </a:ext>
            </a:extLst>
          </p:cNvPr>
          <p:cNvSpPr/>
          <p:nvPr/>
        </p:nvSpPr>
        <p:spPr>
          <a:xfrm>
            <a:off x="2811414" y="273449"/>
            <a:ext cx="6569172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References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6D0FC9-58BA-489E-8DC6-AB55E2EFC60C}"/>
              </a:ext>
            </a:extLst>
          </p:cNvPr>
          <p:cNvSpPr/>
          <p:nvPr/>
        </p:nvSpPr>
        <p:spPr>
          <a:xfrm>
            <a:off x="734009" y="1737361"/>
            <a:ext cx="10971835" cy="3586480"/>
          </a:xfrm>
          <a:prstGeom prst="roundRect">
            <a:avLst>
              <a:gd name="adj" fmla="val 22258"/>
            </a:avLst>
          </a:prstGeom>
          <a:solidFill>
            <a:srgbClr val="FFFFFF">
              <a:alpha val="78824"/>
            </a:srgbClr>
          </a:solidFill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5000"/>
              </a:lnSpc>
            </a:pPr>
            <a:r>
              <a:rPr lang="en-US" sz="2000">
                <a:solidFill>
                  <a:schemeClr val="accent1"/>
                </a:solidFill>
                <a:latin typeface="+mj-lt"/>
              </a:rPr>
              <a:t>[1] </a:t>
            </a:r>
            <a:r>
              <a:rPr lang="en-US" sz="2000">
                <a:solidFill>
                  <a:schemeClr val="accent1"/>
                </a:solidFill>
              </a:rPr>
              <a:t>Rodgers, W. F. (1972). </a:t>
            </a:r>
            <a:r>
              <a:rPr lang="en-US" sz="2000" i="1">
                <a:solidFill>
                  <a:schemeClr val="accent1"/>
                </a:solidFill>
              </a:rPr>
              <a:t>Apollo Experience Report – Lunar Module Landing Gear 	Subsystem (NASA TN 0-6850).  </a:t>
            </a:r>
            <a:r>
              <a:rPr lang="en-US" sz="2000">
                <a:solidFill>
                  <a:schemeClr val="accent1"/>
                </a:solidFill>
              </a:rPr>
              <a:t>Washington , D.C. : National Aeronautics and 	Space Administration.</a:t>
            </a:r>
            <a:endParaRPr lang="en-US" sz="2000" i="1">
              <a:solidFill>
                <a:schemeClr val="accent1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000">
                <a:solidFill>
                  <a:schemeClr val="accent1"/>
                </a:solidFill>
                <a:latin typeface="+mj-lt"/>
              </a:rPr>
              <a:t>[2] </a:t>
            </a:r>
            <a:r>
              <a:rPr lang="en-US" sz="200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INCO. (1974). </a:t>
            </a:r>
            <a:r>
              <a:rPr lang="en-US" sz="2000" i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Materials for Cryogenic Service: Engineering Properties of Austenitic 	Stainless Steels.</a:t>
            </a:r>
            <a:r>
              <a:rPr lang="en-US" sz="200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Nickle Development Institute .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9DA8D9B-9ABE-4317-A58D-29FCE4D9B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Team 515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BD1BC9-731C-49ED-9F50-29096504349B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8187950" y="1492035"/>
            <a:chExt cx="914400" cy="914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D2A6C1-00E5-454E-9D65-9EF5E2E41A91}"/>
                </a:ext>
              </a:extLst>
            </p:cNvPr>
            <p:cNvSpPr/>
            <p:nvPr/>
          </p:nvSpPr>
          <p:spPr>
            <a:xfrm>
              <a:off x="8292021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Graphic 10" descr="New Moon">
              <a:extLst>
                <a:ext uri="{FF2B5EF4-FFF2-40B4-BE49-F238E27FC236}">
                  <a16:creationId xmlns:a16="http://schemas.microsoft.com/office/drawing/2014/main" id="{3989E507-D98B-4AAB-BBFE-1B966A670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87950" y="14920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607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F00EE-7E28-43B2-9371-529761A8D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176BD-56EA-430C-901A-7BA6CB70D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C9865-C980-4660-9FCF-A367977BF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C3914D-DF16-4CEA-89BB-5E033FE1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549147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Project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3" name="Graphic 12" descr="Back">
            <a:hlinkClick r:id="rId3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pic>
        <p:nvPicPr>
          <p:cNvPr id="3" name="Online Media 2" title="Halo orbit chosen for Gateway space station">
            <a:hlinkClick r:id="" action="ppaction://media"/>
            <a:extLst>
              <a:ext uri="{FF2B5EF4-FFF2-40B4-BE49-F238E27FC236}">
                <a16:creationId xmlns:a16="http://schemas.microsoft.com/office/drawing/2014/main" id="{8ABC91F0-464A-4590-B7A4-97BF952D69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53519" y="1362076"/>
            <a:ext cx="7484962" cy="42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6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Functional Decomp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AC24BBE-C0A1-4517-AFF5-497C19FDC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469802"/>
              </p:ext>
            </p:extLst>
          </p:nvPr>
        </p:nvGraphicFramePr>
        <p:xfrm>
          <a:off x="134112" y="1532209"/>
          <a:ext cx="8494939" cy="3793582"/>
        </p:xfrm>
        <a:graphic>
          <a:graphicData uri="http://schemas.openxmlformats.org/drawingml/2006/table">
            <a:tbl>
              <a:tblPr/>
              <a:tblGrid>
                <a:gridCol w="1132658">
                  <a:extLst>
                    <a:ext uri="{9D8B030D-6E8A-4147-A177-3AD203B41FA5}">
                      <a16:colId xmlns:a16="http://schemas.microsoft.com/office/drawing/2014/main" val="4262311299"/>
                    </a:ext>
                  </a:extLst>
                </a:gridCol>
                <a:gridCol w="674202">
                  <a:extLst>
                    <a:ext uri="{9D8B030D-6E8A-4147-A177-3AD203B41FA5}">
                      <a16:colId xmlns:a16="http://schemas.microsoft.com/office/drawing/2014/main" val="334330796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390317700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1658659895"/>
                    </a:ext>
                  </a:extLst>
                </a:gridCol>
                <a:gridCol w="674202">
                  <a:extLst>
                    <a:ext uri="{9D8B030D-6E8A-4147-A177-3AD203B41FA5}">
                      <a16:colId xmlns:a16="http://schemas.microsoft.com/office/drawing/2014/main" val="1939500868"/>
                    </a:ext>
                  </a:extLst>
                </a:gridCol>
                <a:gridCol w="1712473">
                  <a:extLst>
                    <a:ext uri="{9D8B030D-6E8A-4147-A177-3AD203B41FA5}">
                      <a16:colId xmlns:a16="http://schemas.microsoft.com/office/drawing/2014/main" val="2666678078"/>
                    </a:ext>
                  </a:extLst>
                </a:gridCol>
                <a:gridCol w="674202">
                  <a:extLst>
                    <a:ext uri="{9D8B030D-6E8A-4147-A177-3AD203B41FA5}">
                      <a16:colId xmlns:a16="http://schemas.microsoft.com/office/drawing/2014/main" val="3341762880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625100772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43438860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949515960"/>
                    </a:ext>
                  </a:extLst>
                </a:gridCol>
                <a:gridCol w="391037">
                  <a:extLst>
                    <a:ext uri="{9D8B030D-6E8A-4147-A177-3AD203B41FA5}">
                      <a16:colId xmlns:a16="http://schemas.microsoft.com/office/drawing/2014/main" val="2765398973"/>
                    </a:ext>
                  </a:extLst>
                </a:gridCol>
              </a:tblGrid>
              <a:tr h="444146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Functional Decomposition Cross Reference Table.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Rows more important than columns</a:t>
                      </a:r>
                    </a:p>
                  </a:txBody>
                  <a:tcPr marL="77425" marR="77425" marT="38712" marB="3871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498608"/>
                  </a:ext>
                </a:extLst>
              </a:tr>
              <a:tr h="6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Shock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Weight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Origingal State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52328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Shock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985182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Weight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480960"/>
                  </a:ext>
                </a:extLst>
              </a:tr>
              <a:tr h="388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609167"/>
                  </a:ext>
                </a:extLst>
              </a:tr>
              <a:tr h="388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92203"/>
                  </a:ext>
                </a:extLst>
              </a:tr>
              <a:tr h="388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33176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596929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450404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125725"/>
                  </a:ext>
                </a:extLst>
              </a:tr>
              <a:tr h="396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Origingal State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428940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78707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6ED4A6-D4A7-4479-952E-1794AC643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60251"/>
              </p:ext>
            </p:extLst>
          </p:nvPr>
        </p:nvGraphicFramePr>
        <p:xfrm>
          <a:off x="8794889" y="2090619"/>
          <a:ext cx="3262999" cy="2676762"/>
        </p:xfrm>
        <a:graphic>
          <a:graphicData uri="http://schemas.openxmlformats.org/drawingml/2006/table">
            <a:tbl>
              <a:tblPr/>
              <a:tblGrid>
                <a:gridCol w="921751">
                  <a:extLst>
                    <a:ext uri="{9D8B030D-6E8A-4147-A177-3AD203B41FA5}">
                      <a16:colId xmlns:a16="http://schemas.microsoft.com/office/drawing/2014/main" val="804183959"/>
                    </a:ext>
                  </a:extLst>
                </a:gridCol>
                <a:gridCol w="2341248">
                  <a:extLst>
                    <a:ext uri="{9D8B030D-6E8A-4147-A177-3AD203B41FA5}">
                      <a16:colId xmlns:a16="http://schemas.microsoft.com/office/drawing/2014/main" val="3284210646"/>
                    </a:ext>
                  </a:extLst>
                </a:gridCol>
              </a:tblGrid>
              <a:tr h="276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21126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43337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Shock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728927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Weight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44325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Original State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45350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866261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421112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986685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453482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731581"/>
                  </a:ext>
                </a:extLst>
              </a:tr>
            </a:tbl>
          </a:graphicData>
        </a:graphic>
      </p:graphicFrame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pic>
        <p:nvPicPr>
          <p:cNvPr id="8" name="Graphic 7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47944332-E329-457D-A0FA-D6AD81C06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77601" y="5160524"/>
            <a:ext cx="9143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8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Concept Selection: </a:t>
            </a:r>
            <a:r>
              <a:rPr lang="en-US" err="1"/>
              <a:t>HoQ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E06DAF-00C5-4BC1-9DF2-5EE360AC3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600405"/>
              </p:ext>
            </p:extLst>
          </p:nvPr>
        </p:nvGraphicFramePr>
        <p:xfrm>
          <a:off x="882674" y="1483874"/>
          <a:ext cx="10096500" cy="4133850"/>
        </p:xfrm>
        <a:graphic>
          <a:graphicData uri="http://schemas.openxmlformats.org/drawingml/2006/table">
            <a:tbl>
              <a:tblPr/>
              <a:tblGrid>
                <a:gridCol w="2222500">
                  <a:extLst>
                    <a:ext uri="{9D8B030D-6E8A-4147-A177-3AD203B41FA5}">
                      <a16:colId xmlns:a16="http://schemas.microsoft.com/office/drawing/2014/main" val="60598170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85405655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3034294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540965856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524561170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5927745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33183226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67152718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5443704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182540064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587461546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101782050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449893034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rating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Structural Shock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Mass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Original State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Indicate Reusability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Lunar Conditions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7342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product can be used indefinitely. 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2674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product is lightweight. 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36278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product can be sent to the moon and used repeatedly. 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6396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routine maintenance is necessary during remainder of each lunar trip. 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0747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Shock absorber dynamic qualities does not change or diminish after an impact. 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64880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product can handle an impact speed of 10 feet per second. 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89356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product can support 25,000 kg. 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2896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product can land at up to a 10-degree offset from the z-axis. 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9986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Score (total)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5197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weight (%)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0076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 Order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882331"/>
                  </a:ext>
                </a:extLst>
              </a:tr>
            </a:tbl>
          </a:graphicData>
        </a:graphic>
      </p:graphicFrame>
      <p:pic>
        <p:nvPicPr>
          <p:cNvPr id="6" name="Graphic 5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2903C686-C1B8-4E5A-AA65-B4F3EED9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77601" y="5160524"/>
            <a:ext cx="914399" cy="914400"/>
          </a:xfrm>
          <a:prstGeom prst="rect">
            <a:avLst/>
          </a:prstGeom>
        </p:spPr>
      </p:pic>
      <p:pic>
        <p:nvPicPr>
          <p:cNvPr id="8" name="Graphic 7" descr="Return">
            <a:hlinkClick r:id="rId6" action="ppaction://hlinksldjump"/>
            <a:extLst>
              <a:ext uri="{FF2B5EF4-FFF2-40B4-BE49-F238E27FC236}">
                <a16:creationId xmlns:a16="http://schemas.microsoft.com/office/drawing/2014/main" id="{188249EA-B8FD-43F0-B025-1AA5F99A8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4246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01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Concept Selection: Pugh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295D0B-2203-457B-B05C-41AC721D4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46633"/>
              </p:ext>
            </p:extLst>
          </p:nvPr>
        </p:nvGraphicFramePr>
        <p:xfrm>
          <a:off x="2632845" y="1497013"/>
          <a:ext cx="6926309" cy="4294188"/>
        </p:xfrm>
        <a:graphic>
          <a:graphicData uri="http://schemas.openxmlformats.org/drawingml/2006/table">
            <a:tbl>
              <a:tblPr/>
              <a:tblGrid>
                <a:gridCol w="1337636">
                  <a:extLst>
                    <a:ext uri="{9D8B030D-6E8A-4147-A177-3AD203B41FA5}">
                      <a16:colId xmlns:a16="http://schemas.microsoft.com/office/drawing/2014/main" val="22653954"/>
                    </a:ext>
                  </a:extLst>
                </a:gridCol>
                <a:gridCol w="1073049">
                  <a:extLst>
                    <a:ext uri="{9D8B030D-6E8A-4147-A177-3AD203B41FA5}">
                      <a16:colId xmlns:a16="http://schemas.microsoft.com/office/drawing/2014/main" val="844934777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3153618600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1529844749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3593098453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150310065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1077477067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58935190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2802671405"/>
                    </a:ext>
                  </a:extLst>
                </a:gridCol>
                <a:gridCol w="564453">
                  <a:extLst>
                    <a:ext uri="{9D8B030D-6E8A-4147-A177-3AD203B41FA5}">
                      <a16:colId xmlns:a16="http://schemas.microsoft.com/office/drawing/2014/main" val="2436019143"/>
                    </a:ext>
                  </a:extLst>
                </a:gridCol>
              </a:tblGrid>
              <a:tr h="39434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 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758963"/>
                  </a:ext>
                </a:extLst>
              </a:tr>
              <a:tr h="426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Selection Criteria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138"/>
                  </a:ext>
                </a:extLst>
              </a:tr>
              <a:tr h="364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Apollo Shock Absorbers</a:t>
                      </a:r>
                    </a:p>
                  </a:txBody>
                  <a:tcPr marL="7584" marR="7584" marT="758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914667"/>
                  </a:ext>
                </a:extLst>
              </a:tr>
              <a:tr h="364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Structural Shock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05349"/>
                  </a:ext>
                </a:extLst>
              </a:tr>
              <a:tr h="182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Mass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12508"/>
                  </a:ext>
                </a:extLst>
              </a:tr>
              <a:tr h="364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Original State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74930"/>
                  </a:ext>
                </a:extLst>
              </a:tr>
              <a:tr h="364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Indicate Reusability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757709"/>
                  </a:ext>
                </a:extLst>
              </a:tr>
              <a:tr h="364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42030"/>
                  </a:ext>
                </a:extLst>
              </a:tr>
              <a:tr h="182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044602"/>
                  </a:ext>
                </a:extLst>
              </a:tr>
              <a:tr h="182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019324"/>
                  </a:ext>
                </a:extLst>
              </a:tr>
              <a:tr h="182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19662"/>
                  </a:ext>
                </a:extLst>
              </a:tr>
              <a:tr h="182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564159"/>
                  </a:ext>
                </a:extLst>
              </a:tr>
              <a:tr h="371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Lunar Conditions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584" marR="7584" marT="75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230178"/>
                  </a:ext>
                </a:extLst>
              </a:tr>
              <a:tr h="182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#of pluses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84" marR="7584" marT="75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202923"/>
                  </a:ext>
                </a:extLst>
              </a:tr>
              <a:tr h="189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minuses</a:t>
                      </a:r>
                    </a:p>
                  </a:txBody>
                  <a:tcPr marL="7584" marR="7584" marT="75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84" marR="7584" marT="75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84" marR="7584" marT="7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784074"/>
                  </a:ext>
                </a:extLst>
              </a:tr>
            </a:tbl>
          </a:graphicData>
        </a:graphic>
      </p:graphicFrame>
      <p:pic>
        <p:nvPicPr>
          <p:cNvPr id="8" name="Graphic 7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5D04C359-88D0-4DC9-AD58-6451D464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77601" y="5160524"/>
            <a:ext cx="914399" cy="914400"/>
          </a:xfrm>
          <a:prstGeom prst="rect">
            <a:avLst/>
          </a:prstGeom>
        </p:spPr>
      </p:pic>
      <p:pic>
        <p:nvPicPr>
          <p:cNvPr id="3" name="Graphic 2" descr="Return">
            <a:hlinkClick r:id="rId6" action="ppaction://hlinksldjump"/>
            <a:extLst>
              <a:ext uri="{FF2B5EF4-FFF2-40B4-BE49-F238E27FC236}">
                <a16:creationId xmlns:a16="http://schemas.microsoft.com/office/drawing/2014/main" id="{7496621D-5FC0-4DFE-9598-CC415B7F0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4246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70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Concept Selection: Pugh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53F69A-79F5-4240-A83E-F08850153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941111"/>
              </p:ext>
            </p:extLst>
          </p:nvPr>
        </p:nvGraphicFramePr>
        <p:xfrm>
          <a:off x="4140200" y="1421130"/>
          <a:ext cx="3911600" cy="4015740"/>
        </p:xfrm>
        <a:graphic>
          <a:graphicData uri="http://schemas.openxmlformats.org/drawingml/2006/table">
            <a:tbl>
              <a:tblPr/>
              <a:tblGrid>
                <a:gridCol w="1274913">
                  <a:extLst>
                    <a:ext uri="{9D8B030D-6E8A-4147-A177-3AD203B41FA5}">
                      <a16:colId xmlns:a16="http://schemas.microsoft.com/office/drawing/2014/main" val="1717095149"/>
                    </a:ext>
                  </a:extLst>
                </a:gridCol>
                <a:gridCol w="1022732">
                  <a:extLst>
                    <a:ext uri="{9D8B030D-6E8A-4147-A177-3AD203B41FA5}">
                      <a16:colId xmlns:a16="http://schemas.microsoft.com/office/drawing/2014/main" val="1432151439"/>
                    </a:ext>
                  </a:extLst>
                </a:gridCol>
                <a:gridCol w="537985">
                  <a:extLst>
                    <a:ext uri="{9D8B030D-6E8A-4147-A177-3AD203B41FA5}">
                      <a16:colId xmlns:a16="http://schemas.microsoft.com/office/drawing/2014/main" val="4062831829"/>
                    </a:ext>
                  </a:extLst>
                </a:gridCol>
                <a:gridCol w="537985">
                  <a:extLst>
                    <a:ext uri="{9D8B030D-6E8A-4147-A177-3AD203B41FA5}">
                      <a16:colId xmlns:a16="http://schemas.microsoft.com/office/drawing/2014/main" val="273412340"/>
                    </a:ext>
                  </a:extLst>
                </a:gridCol>
                <a:gridCol w="537985">
                  <a:extLst>
                    <a:ext uri="{9D8B030D-6E8A-4147-A177-3AD203B41FA5}">
                      <a16:colId xmlns:a16="http://schemas.microsoft.com/office/drawing/2014/main" val="383469544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4160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Selection Criteria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23313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Spider Legs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1455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Structural Shock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96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Mass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832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Original State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8110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Indicate Reusability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9904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218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9422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797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050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73952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Lunar Conditions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997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#of pluses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525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minuses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221108"/>
                  </a:ext>
                </a:extLst>
              </a:tr>
            </a:tbl>
          </a:graphicData>
        </a:graphic>
      </p:graphicFrame>
      <p:pic>
        <p:nvPicPr>
          <p:cNvPr id="8" name="Graphic 7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0754DB38-853A-453D-A871-90F08B9F6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77601" y="5160524"/>
            <a:ext cx="914399" cy="914400"/>
          </a:xfrm>
          <a:prstGeom prst="rect">
            <a:avLst/>
          </a:prstGeom>
        </p:spPr>
      </p:pic>
      <p:pic>
        <p:nvPicPr>
          <p:cNvPr id="9" name="Graphic 8" descr="Return">
            <a:hlinkClick r:id="rId6" action="ppaction://hlinksldjump"/>
            <a:extLst>
              <a:ext uri="{FF2B5EF4-FFF2-40B4-BE49-F238E27FC236}">
                <a16:creationId xmlns:a16="http://schemas.microsoft.com/office/drawing/2014/main" id="{E7FB4A67-DC29-451F-9315-79208703A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4246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0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D9FBBA9-7C98-4224-8618-4D223C04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836" y="685728"/>
            <a:ext cx="3392564" cy="2878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Sponsor &amp; Advisor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7E6344C6-4783-4414-B7EC-EF9464925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B9E2E6-F5B5-43ED-A1A4-683A851ADA3E}"/>
              </a:ext>
            </a:extLst>
          </p:cNvPr>
          <p:cNvGrpSpPr/>
          <p:nvPr/>
        </p:nvGrpSpPr>
        <p:grpSpPr>
          <a:xfrm>
            <a:off x="4572000" y="3550076"/>
            <a:ext cx="3048000" cy="1524000"/>
            <a:chOff x="3810000" y="2667000"/>
            <a:chExt cx="3048000" cy="1524000"/>
          </a:xfrm>
        </p:grpSpPr>
        <p:pic>
          <p:nvPicPr>
            <p:cNvPr id="20" name="Picture 2" descr="FSU seal">
              <a:extLst>
                <a:ext uri="{FF2B5EF4-FFF2-40B4-BE49-F238E27FC236}">
                  <a16:creationId xmlns:a16="http://schemas.microsoft.com/office/drawing/2014/main" id="{57695C46-488D-461F-87F8-BA701D855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MU seal">
              <a:extLst>
                <a:ext uri="{FF2B5EF4-FFF2-40B4-BE49-F238E27FC236}">
                  <a16:creationId xmlns:a16="http://schemas.microsoft.com/office/drawing/2014/main" id="{E293EB4E-E39B-479B-B04E-2CF36DC07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667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883B84-8549-41D0-B094-72A83D0A2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3" t="-413" r="12500" b="740"/>
          <a:stretch/>
        </p:blipFill>
        <p:spPr>
          <a:xfrm>
            <a:off x="1955868" y="1272075"/>
            <a:ext cx="2567377" cy="346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2" descr="A person wearing glasses&#10;&#10;Description automatically generated">
            <a:extLst>
              <a:ext uri="{FF2B5EF4-FFF2-40B4-BE49-F238E27FC236}">
                <a16:creationId xmlns:a16="http://schemas.microsoft.com/office/drawing/2014/main" id="{1244359F-9191-4DBC-896B-47DC4EBA3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865" y="1265013"/>
            <a:ext cx="2567377" cy="347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picture containing clock&#10;&#10;Description automatically generated">
            <a:extLst>
              <a:ext uri="{FF2B5EF4-FFF2-40B4-BE49-F238E27FC236}">
                <a16:creationId xmlns:a16="http://schemas.microsoft.com/office/drawing/2014/main" id="{EF2D24A4-1E02-4E46-B1DA-9F760381A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44" y="2068717"/>
            <a:ext cx="3479481" cy="17397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19A5A8-6EDA-40E8-8A04-6AB9E47F67E6}"/>
              </a:ext>
            </a:extLst>
          </p:cNvPr>
          <p:cNvSpPr/>
          <p:nvPr/>
        </p:nvSpPr>
        <p:spPr>
          <a:xfrm>
            <a:off x="3239557" y="287826"/>
            <a:ext cx="5712885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Sponsor &amp; Advisor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95E379-E109-49B2-B364-1C5B83F5D973}"/>
              </a:ext>
            </a:extLst>
          </p:cNvPr>
          <p:cNvSpPr/>
          <p:nvPr/>
        </p:nvSpPr>
        <p:spPr>
          <a:xfrm>
            <a:off x="1768094" y="4779957"/>
            <a:ext cx="3151018" cy="1104489"/>
          </a:xfrm>
          <a:prstGeom prst="roundRect">
            <a:avLst>
              <a:gd name="adj" fmla="val 26583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Project Sponsor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Rachel McCauley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MSFC Advanced Concepts Deputy Manager at NASA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D7EF38-F1AF-43DC-AE9A-223458D1A02D}"/>
              </a:ext>
            </a:extLst>
          </p:cNvPr>
          <p:cNvSpPr/>
          <p:nvPr/>
        </p:nvSpPr>
        <p:spPr>
          <a:xfrm>
            <a:off x="7258045" y="4779957"/>
            <a:ext cx="3151018" cy="1104489"/>
          </a:xfrm>
          <a:prstGeom prst="roundRect">
            <a:avLst>
              <a:gd name="adj" fmla="val 26583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Academic Advisor</a:t>
            </a:r>
          </a:p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Keith Larson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Teaching Faculty 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4AEC25-067A-4319-B76F-B6A710C9FF98}"/>
              </a:ext>
            </a:extLst>
          </p:cNvPr>
          <p:cNvGrpSpPr/>
          <p:nvPr/>
        </p:nvGrpSpPr>
        <p:grpSpPr>
          <a:xfrm>
            <a:off x="0" y="0"/>
            <a:ext cx="916830" cy="914400"/>
            <a:chOff x="1784328" y="1492035"/>
            <a:chExt cx="916830" cy="9144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CE329E-3321-470E-99F4-D2BBDF20634A}"/>
                </a:ext>
              </a:extLst>
            </p:cNvPr>
            <p:cNvSpPr/>
            <p:nvPr/>
          </p:nvSpPr>
          <p:spPr>
            <a:xfrm>
              <a:off x="189110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3" name="Graphic 22" descr="New Moon">
              <a:extLst>
                <a:ext uri="{FF2B5EF4-FFF2-40B4-BE49-F238E27FC236}">
                  <a16:creationId xmlns:a16="http://schemas.microsoft.com/office/drawing/2014/main" id="{A95E658E-07D1-48EB-B789-90A9F81F1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86758" y="1492035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Waning Crescent Moon">
              <a:extLst>
                <a:ext uri="{FF2B5EF4-FFF2-40B4-BE49-F238E27FC236}">
                  <a16:creationId xmlns:a16="http://schemas.microsoft.com/office/drawing/2014/main" id="{C0134E92-5C98-4807-93D5-679AB447B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84328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A46CC819-2857-4641-B996-EAFF105EE69C}"/>
              </a:ext>
            </a:extLst>
          </p:cNvPr>
          <p:cNvSpPr txBox="1">
            <a:spLocks/>
          </p:cNvSpPr>
          <p:nvPr/>
        </p:nvSpPr>
        <p:spPr>
          <a:xfrm>
            <a:off x="10842171" y="5571138"/>
            <a:ext cx="134983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Melanie Porter</a:t>
            </a:r>
          </a:p>
        </p:txBody>
      </p:sp>
    </p:spTree>
    <p:extLst>
      <p:ext uri="{BB962C8B-B14F-4D97-AF65-F5344CB8AC3E}">
        <p14:creationId xmlns:p14="http://schemas.microsoft.com/office/powerpoint/2010/main" val="42599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Concept Selection: AHP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1A9B934-7872-4D64-BB82-0B9415BA7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639091"/>
              </p:ext>
            </p:extLst>
          </p:nvPr>
        </p:nvGraphicFramePr>
        <p:xfrm>
          <a:off x="2533650" y="1656397"/>
          <a:ext cx="7124700" cy="3660323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389564903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892983618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97561167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4963450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20194912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0069883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12760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794779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01513872"/>
                    </a:ext>
                  </a:extLst>
                </a:gridCol>
              </a:tblGrid>
              <a:tr h="188818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Criteria Matrix [c]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0155"/>
                  </a:ext>
                </a:extLst>
              </a:tr>
              <a:tr h="1134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Needs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Lightweight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Reusable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Dynamic qualities do not change after impact "hopping"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Reduce to &lt;3Gs acceleration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Consistent tooling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handle impact 10ft/s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support 25000kg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 degree offset from z axis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254595"/>
                  </a:ext>
                </a:extLst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Lightweight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609724"/>
                  </a:ext>
                </a:extLst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Reusable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541301"/>
                  </a:ext>
                </a:extLst>
              </a:tr>
              <a:tr h="38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Dynamic qualities do not change after impact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80052"/>
                  </a:ext>
                </a:extLst>
              </a:tr>
              <a:tr h="38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Reduce to &lt;3Gs acceleration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634606"/>
                  </a:ext>
                </a:extLst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Consistent tooling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011022"/>
                  </a:ext>
                </a:extLst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handle impact speed 10ft/s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110734"/>
                  </a:ext>
                </a:extLst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support 32800kg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366210"/>
                  </a:ext>
                </a:extLst>
              </a:tr>
              <a:tr h="38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 degree offset from z axis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846779"/>
                  </a:ext>
                </a:extLst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800229"/>
                  </a:ext>
                </a:extLst>
              </a:tr>
            </a:tbl>
          </a:graphicData>
        </a:graphic>
      </p:graphicFrame>
      <p:pic>
        <p:nvPicPr>
          <p:cNvPr id="9" name="Graphic 8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B5A393B0-AFCB-49A4-8439-BC4EEA9B2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77601" y="5160524"/>
            <a:ext cx="914399" cy="914400"/>
          </a:xfrm>
          <a:prstGeom prst="rect">
            <a:avLst/>
          </a:prstGeom>
        </p:spPr>
      </p:pic>
      <p:pic>
        <p:nvPicPr>
          <p:cNvPr id="10" name="Graphic 9" descr="Return">
            <a:hlinkClick r:id="rId6" action="ppaction://hlinksldjump"/>
            <a:extLst>
              <a:ext uri="{FF2B5EF4-FFF2-40B4-BE49-F238E27FC236}">
                <a16:creationId xmlns:a16="http://schemas.microsoft.com/office/drawing/2014/main" id="{67EBD3B0-6556-4788-AE04-EA120AB33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4246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08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Concept Selection: AHP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570E96-AF71-4D4B-A51F-26235E5D8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79152"/>
              </p:ext>
            </p:extLst>
          </p:nvPr>
        </p:nvGraphicFramePr>
        <p:xfrm>
          <a:off x="2228849" y="2179320"/>
          <a:ext cx="7734301" cy="2499360"/>
        </p:xfrm>
        <a:graphic>
          <a:graphicData uri="http://schemas.openxmlformats.org/drawingml/2006/table">
            <a:tbl>
              <a:tblPr/>
              <a:tblGrid>
                <a:gridCol w="1895807">
                  <a:extLst>
                    <a:ext uri="{9D8B030D-6E8A-4147-A177-3AD203B41FA5}">
                      <a16:colId xmlns:a16="http://schemas.microsoft.com/office/drawing/2014/main" val="3869906828"/>
                    </a:ext>
                  </a:extLst>
                </a:gridCol>
                <a:gridCol w="710928">
                  <a:extLst>
                    <a:ext uri="{9D8B030D-6E8A-4147-A177-3AD203B41FA5}">
                      <a16:colId xmlns:a16="http://schemas.microsoft.com/office/drawing/2014/main" val="1856500248"/>
                    </a:ext>
                  </a:extLst>
                </a:gridCol>
                <a:gridCol w="595402">
                  <a:extLst>
                    <a:ext uri="{9D8B030D-6E8A-4147-A177-3AD203B41FA5}">
                      <a16:colId xmlns:a16="http://schemas.microsoft.com/office/drawing/2014/main" val="158166391"/>
                    </a:ext>
                  </a:extLst>
                </a:gridCol>
                <a:gridCol w="764247">
                  <a:extLst>
                    <a:ext uri="{9D8B030D-6E8A-4147-A177-3AD203B41FA5}">
                      <a16:colId xmlns:a16="http://schemas.microsoft.com/office/drawing/2014/main" val="437863994"/>
                    </a:ext>
                  </a:extLst>
                </a:gridCol>
                <a:gridCol w="728701">
                  <a:extLst>
                    <a:ext uri="{9D8B030D-6E8A-4147-A177-3AD203B41FA5}">
                      <a16:colId xmlns:a16="http://schemas.microsoft.com/office/drawing/2014/main" val="1008064569"/>
                    </a:ext>
                  </a:extLst>
                </a:gridCol>
                <a:gridCol w="622062">
                  <a:extLst>
                    <a:ext uri="{9D8B030D-6E8A-4147-A177-3AD203B41FA5}">
                      <a16:colId xmlns:a16="http://schemas.microsoft.com/office/drawing/2014/main" val="21934186"/>
                    </a:ext>
                  </a:extLst>
                </a:gridCol>
                <a:gridCol w="568742">
                  <a:extLst>
                    <a:ext uri="{9D8B030D-6E8A-4147-A177-3AD203B41FA5}">
                      <a16:colId xmlns:a16="http://schemas.microsoft.com/office/drawing/2014/main" val="342245148"/>
                    </a:ext>
                  </a:extLst>
                </a:gridCol>
                <a:gridCol w="568742">
                  <a:extLst>
                    <a:ext uri="{9D8B030D-6E8A-4147-A177-3AD203B41FA5}">
                      <a16:colId xmlns:a16="http://schemas.microsoft.com/office/drawing/2014/main" val="800359077"/>
                    </a:ext>
                  </a:extLst>
                </a:gridCol>
                <a:gridCol w="568742">
                  <a:extLst>
                    <a:ext uri="{9D8B030D-6E8A-4147-A177-3AD203B41FA5}">
                      <a16:colId xmlns:a16="http://schemas.microsoft.com/office/drawing/2014/main" val="1708276928"/>
                    </a:ext>
                  </a:extLst>
                </a:gridCol>
                <a:gridCol w="710928">
                  <a:extLst>
                    <a:ext uri="{9D8B030D-6E8A-4147-A177-3AD203B41FA5}">
                      <a16:colId xmlns:a16="http://schemas.microsoft.com/office/drawing/2014/main" val="826618190"/>
                    </a:ext>
                  </a:extLst>
                </a:gridCol>
              </a:tblGrid>
              <a:tr h="1905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Normalized Matrix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{W}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5737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Lightweight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8047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Reusable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0.1062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2387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Dynamic qualities do not change after impact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0.0557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5277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Reduce to &lt;3Gs acceleration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5764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Consistent tooling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0270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handle impact speed 10ft/s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3460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support 32800kg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09939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 degree offset from z axis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7098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720728"/>
                  </a:ext>
                </a:extLst>
              </a:tr>
            </a:tbl>
          </a:graphicData>
        </a:graphic>
      </p:graphicFrame>
      <p:pic>
        <p:nvPicPr>
          <p:cNvPr id="7" name="Graphic 6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7331AEB9-F0C5-4D03-8930-0D6E7A361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77601" y="5160524"/>
            <a:ext cx="914399" cy="914400"/>
          </a:xfrm>
          <a:prstGeom prst="rect">
            <a:avLst/>
          </a:prstGeom>
        </p:spPr>
      </p:pic>
      <p:pic>
        <p:nvPicPr>
          <p:cNvPr id="9" name="Graphic 8" descr="Return">
            <a:hlinkClick r:id="rId6" action="ppaction://hlinksldjump"/>
            <a:extLst>
              <a:ext uri="{FF2B5EF4-FFF2-40B4-BE49-F238E27FC236}">
                <a16:creationId xmlns:a16="http://schemas.microsoft.com/office/drawing/2014/main" id="{60118E14-705F-46C7-836D-9BE85B2A3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4246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01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Concept Selection: AHP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EE53A3-DA07-43D8-A9EF-AA4FEB4F2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702271"/>
              </p:ext>
            </p:extLst>
          </p:nvPr>
        </p:nvGraphicFramePr>
        <p:xfrm>
          <a:off x="3099259" y="2403381"/>
          <a:ext cx="5295900" cy="1940726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118058871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75347585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74191851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610656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25195196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73995456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Weighted Sum Vector {</a:t>
                      </a:r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Ws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}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{W}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{Cons}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2055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8.737873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80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9.337189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lambda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9.181082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94316"/>
                  </a:ext>
                </a:extLst>
              </a:tr>
              <a:tr h="2643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8.754142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2515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9.571901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0.168726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445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8.492243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0.120519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20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9.567303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5267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9.863322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676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9.124682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209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Average: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9.181082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077411"/>
                  </a:ext>
                </a:extLst>
              </a:tr>
            </a:tbl>
          </a:graphicData>
        </a:graphic>
      </p:graphicFrame>
      <p:sp>
        <p:nvSpPr>
          <p:cNvPr id="12" name="avatar">
            <a:extLst>
              <a:ext uri="{FF2B5EF4-FFF2-40B4-BE49-F238E27FC236}">
                <a16:creationId xmlns:a16="http://schemas.microsoft.com/office/drawing/2014/main" id="{77D7463A-8397-441F-9B83-77FC0C0DB0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40809" y="108030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Graphic 9" descr="Return">
            <a:hlinkClick r:id="rId5" action="ppaction://hlinksldjump"/>
            <a:extLst>
              <a:ext uri="{FF2B5EF4-FFF2-40B4-BE49-F238E27FC236}">
                <a16:creationId xmlns:a16="http://schemas.microsoft.com/office/drawing/2014/main" id="{16E4A6EF-AC80-4062-A4B7-8FE7F39F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" y="4246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6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9CA5-F274-4517-A5F4-A741D0B7C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Spring Prototype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03AD7-F38B-4B47-B7D7-4496D1B98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3320-F46B-428B-8D3A-70CC439D5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0AC21C2-449A-4A98-91B7-731AD5820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262734"/>
              </p:ext>
            </p:extLst>
          </p:nvPr>
        </p:nvGraphicFramePr>
        <p:xfrm>
          <a:off x="2125796" y="1641116"/>
          <a:ext cx="7940408" cy="3575768"/>
        </p:xfrm>
        <a:graphic>
          <a:graphicData uri="http://schemas.openxmlformats.org/drawingml/2006/table">
            <a:tbl>
              <a:tblPr/>
              <a:tblGrid>
                <a:gridCol w="2908982">
                  <a:extLst>
                    <a:ext uri="{9D8B030D-6E8A-4147-A177-3AD203B41FA5}">
                      <a16:colId xmlns:a16="http://schemas.microsoft.com/office/drawing/2014/main" val="2250889206"/>
                    </a:ext>
                  </a:extLst>
                </a:gridCol>
                <a:gridCol w="1711168">
                  <a:extLst>
                    <a:ext uri="{9D8B030D-6E8A-4147-A177-3AD203B41FA5}">
                      <a16:colId xmlns:a16="http://schemas.microsoft.com/office/drawing/2014/main" val="3106533047"/>
                    </a:ext>
                  </a:extLst>
                </a:gridCol>
                <a:gridCol w="678658">
                  <a:extLst>
                    <a:ext uri="{9D8B030D-6E8A-4147-A177-3AD203B41FA5}">
                      <a16:colId xmlns:a16="http://schemas.microsoft.com/office/drawing/2014/main" val="1767697359"/>
                    </a:ext>
                  </a:extLst>
                </a:gridCol>
                <a:gridCol w="1940560">
                  <a:extLst>
                    <a:ext uri="{9D8B030D-6E8A-4147-A177-3AD203B41FA5}">
                      <a16:colId xmlns:a16="http://schemas.microsoft.com/office/drawing/2014/main" val="1241786546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3447896852"/>
                    </a:ext>
                  </a:extLst>
                </a:gridCol>
              </a:tblGrid>
              <a:tr h="66447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Prototype Calculations</a:t>
                      </a:r>
                    </a:p>
                  </a:txBody>
                  <a:tcPr marL="112175" marR="112175" marT="56087" marB="56087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734608"/>
                  </a:ext>
                </a:extLst>
              </a:tr>
              <a:tr h="48847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Stiffness Scaler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0.00553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: 180.821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883626"/>
                  </a:ext>
                </a:extLst>
              </a:tr>
              <a:tr h="46893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 Scaler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: 3.567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03390"/>
                  </a:ext>
                </a:extLst>
              </a:tr>
              <a:tr h="48847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Force/Mass scaler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: 645.022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8728"/>
                  </a:ext>
                </a:extLst>
              </a:tr>
              <a:tr h="48847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 for Const Vel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85.447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619694"/>
                  </a:ext>
                </a:extLst>
              </a:tr>
              <a:tr h="488473">
                <a:tc>
                  <a:txBody>
                    <a:bodyPr/>
                    <a:lstStyle/>
                    <a:p>
                      <a:pPr algn="l" fontAlgn="b"/>
                      <a:r>
                        <a:rPr lang="nb-N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Drop h for Cont Vel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017833"/>
                  </a:ext>
                </a:extLst>
              </a:tr>
              <a:tr h="48847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 Impact Eng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225.048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195897"/>
                  </a:ext>
                </a:extLst>
              </a:tr>
            </a:tbl>
          </a:graphicData>
        </a:graphic>
      </p:graphicFrame>
      <p:pic>
        <p:nvPicPr>
          <p:cNvPr id="10" name="Graphic 9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0764F407-CC7F-4E04-A24B-E4FD6AD79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46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0903-8665-46FC-9645-E3682889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Colors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4502E-80E2-4B89-86DF-D9B9026BE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83B32-2B2C-4833-B629-146AD9BE6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307FE-967D-41E8-B48C-B72652F07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41" y="1737213"/>
            <a:ext cx="7346317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95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29BF6E80-6C93-4BE7-952F-70209765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/>
          <a:lstStyle/>
          <a:p>
            <a:r>
              <a:rPr lang="en-US"/>
              <a:t>Progress Trackers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769726-4921-44FB-855D-BE809783B961}"/>
              </a:ext>
            </a:extLst>
          </p:cNvPr>
          <p:cNvGrpSpPr/>
          <p:nvPr/>
        </p:nvGrpSpPr>
        <p:grpSpPr>
          <a:xfrm>
            <a:off x="5639808" y="2971800"/>
            <a:ext cx="916019" cy="914400"/>
            <a:chOff x="4533592" y="1492035"/>
            <a:chExt cx="916019" cy="914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A739D0C-5132-4F6C-8F2E-1C3158A9FDE1}"/>
                </a:ext>
              </a:extLst>
            </p:cNvPr>
            <p:cNvSpPr/>
            <p:nvPr/>
          </p:nvSpPr>
          <p:spPr>
            <a:xfrm>
              <a:off x="462296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 descr="New Moon">
              <a:extLst>
                <a:ext uri="{FF2B5EF4-FFF2-40B4-BE49-F238E27FC236}">
                  <a16:creationId xmlns:a16="http://schemas.microsoft.com/office/drawing/2014/main" id="{69CB3DEA-BFA4-4EE7-A09C-E0BC41BDF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33592" y="1492035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Full Moon">
              <a:extLst>
                <a:ext uri="{FF2B5EF4-FFF2-40B4-BE49-F238E27FC236}">
                  <a16:creationId xmlns:a16="http://schemas.microsoft.com/office/drawing/2014/main" id="{7585833E-CD68-4323-8157-018483A3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5211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008D20D-87C5-4164-915D-A513D16A3662}"/>
              </a:ext>
            </a:extLst>
          </p:cNvPr>
          <p:cNvGrpSpPr/>
          <p:nvPr/>
        </p:nvGrpSpPr>
        <p:grpSpPr>
          <a:xfrm>
            <a:off x="9294166" y="2971800"/>
            <a:ext cx="914400" cy="914400"/>
            <a:chOff x="8187950" y="1492035"/>
            <a:chExt cx="914400" cy="9144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E8839F0-CEA3-4D26-9D2E-102525D483DD}"/>
                </a:ext>
              </a:extLst>
            </p:cNvPr>
            <p:cNvSpPr/>
            <p:nvPr/>
          </p:nvSpPr>
          <p:spPr>
            <a:xfrm>
              <a:off x="8292021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9" name="Graphic 38" descr="New Moon">
              <a:extLst>
                <a:ext uri="{FF2B5EF4-FFF2-40B4-BE49-F238E27FC236}">
                  <a16:creationId xmlns:a16="http://schemas.microsoft.com/office/drawing/2014/main" id="{93CB67ED-A2DD-412C-93CA-6FDD66FEF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7950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3BA6637-F445-4E34-9409-388D2227E385}"/>
              </a:ext>
            </a:extLst>
          </p:cNvPr>
          <p:cNvGrpSpPr/>
          <p:nvPr/>
        </p:nvGrpSpPr>
        <p:grpSpPr>
          <a:xfrm>
            <a:off x="2890544" y="2971800"/>
            <a:ext cx="916830" cy="914400"/>
            <a:chOff x="1784328" y="1492035"/>
            <a:chExt cx="916830" cy="9144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41A05AE-CB48-4877-A60B-169E5A8A714E}"/>
                </a:ext>
              </a:extLst>
            </p:cNvPr>
            <p:cNvSpPr/>
            <p:nvPr/>
          </p:nvSpPr>
          <p:spPr>
            <a:xfrm>
              <a:off x="189110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Graphic 6" descr="New Moon">
              <a:extLst>
                <a:ext uri="{FF2B5EF4-FFF2-40B4-BE49-F238E27FC236}">
                  <a16:creationId xmlns:a16="http://schemas.microsoft.com/office/drawing/2014/main" id="{18AC3F18-4796-48F0-BEB8-F94C28026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758" y="149203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aning Crescent Moon">
              <a:extLst>
                <a:ext uri="{FF2B5EF4-FFF2-40B4-BE49-F238E27FC236}">
                  <a16:creationId xmlns:a16="http://schemas.microsoft.com/office/drawing/2014/main" id="{8BDEF0C8-7668-4B8F-920E-C61A1D4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4328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0A02B8C-DDE7-4FBF-9305-E48451CB41AD}"/>
              </a:ext>
            </a:extLst>
          </p:cNvPr>
          <p:cNvGrpSpPr/>
          <p:nvPr/>
        </p:nvGrpSpPr>
        <p:grpSpPr>
          <a:xfrm>
            <a:off x="3808995" y="2971800"/>
            <a:ext cx="914400" cy="914400"/>
            <a:chOff x="2702779" y="1492035"/>
            <a:chExt cx="914400" cy="91440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8908D18-7666-427B-BCD0-3E71422E2D76}"/>
                </a:ext>
              </a:extLst>
            </p:cNvPr>
            <p:cNvSpPr/>
            <p:nvPr/>
          </p:nvSpPr>
          <p:spPr>
            <a:xfrm>
              <a:off x="281036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Graphic 10" descr="New Moon">
              <a:extLst>
                <a:ext uri="{FF2B5EF4-FFF2-40B4-BE49-F238E27FC236}">
                  <a16:creationId xmlns:a16="http://schemas.microsoft.com/office/drawing/2014/main" id="{D85BEC18-9EDA-448E-BBD2-05467D3D8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Last Quarter Moon">
              <a:extLst>
                <a:ext uri="{FF2B5EF4-FFF2-40B4-BE49-F238E27FC236}">
                  <a16:creationId xmlns:a16="http://schemas.microsoft.com/office/drawing/2014/main" id="{229A28EC-3A6B-4A17-9AD8-FA425BA9B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7E11B78-BF69-4995-99B9-AE0D00D58F69}"/>
              </a:ext>
            </a:extLst>
          </p:cNvPr>
          <p:cNvGrpSpPr/>
          <p:nvPr/>
        </p:nvGrpSpPr>
        <p:grpSpPr>
          <a:xfrm>
            <a:off x="7465367" y="2971800"/>
            <a:ext cx="916020" cy="914400"/>
            <a:chOff x="6359151" y="1492035"/>
            <a:chExt cx="916020" cy="9144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CADEBA-2AED-4B92-B245-AC82B2CD9F03}"/>
                </a:ext>
              </a:extLst>
            </p:cNvPr>
            <p:cNvSpPr/>
            <p:nvPr/>
          </p:nvSpPr>
          <p:spPr>
            <a:xfrm>
              <a:off x="645863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Graphic 34" descr="New Moon">
              <a:extLst>
                <a:ext uri="{FF2B5EF4-FFF2-40B4-BE49-F238E27FC236}">
                  <a16:creationId xmlns:a16="http://schemas.microsoft.com/office/drawing/2014/main" id="{7B55DEEC-84FD-44AA-B067-586FBA91F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60771" y="1492035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First Quarter Moon">
              <a:extLst>
                <a:ext uri="{FF2B5EF4-FFF2-40B4-BE49-F238E27FC236}">
                  <a16:creationId xmlns:a16="http://schemas.microsoft.com/office/drawing/2014/main" id="{11FE87A0-F89E-46B3-A3D1-CDB354822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59151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06FDB5-8CA6-4A9B-8940-B97CA75673BD}"/>
              </a:ext>
            </a:extLst>
          </p:cNvPr>
          <p:cNvGrpSpPr/>
          <p:nvPr/>
        </p:nvGrpSpPr>
        <p:grpSpPr>
          <a:xfrm>
            <a:off x="8381387" y="2971800"/>
            <a:ext cx="914400" cy="914400"/>
            <a:chOff x="7275171" y="1492035"/>
            <a:chExt cx="914400" cy="9144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3BF1E5-6988-430D-82F2-A2BC1519E571}"/>
                </a:ext>
              </a:extLst>
            </p:cNvPr>
            <p:cNvSpPr/>
            <p:nvPr/>
          </p:nvSpPr>
          <p:spPr>
            <a:xfrm>
              <a:off x="7374658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7" name="Graphic 36" descr="New Moon">
              <a:extLst>
                <a:ext uri="{FF2B5EF4-FFF2-40B4-BE49-F238E27FC236}">
                  <a16:creationId xmlns:a16="http://schemas.microsoft.com/office/drawing/2014/main" id="{2F230F58-8221-479A-8C9F-0335319D4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Waxing Crescent Moon">
              <a:extLst>
                <a:ext uri="{FF2B5EF4-FFF2-40B4-BE49-F238E27FC236}">
                  <a16:creationId xmlns:a16="http://schemas.microsoft.com/office/drawing/2014/main" id="{90176CE5-35C9-487A-BC0F-CE82F599B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C4C0C3-6B86-49D1-A15B-565F75F0DE22}"/>
              </a:ext>
            </a:extLst>
          </p:cNvPr>
          <p:cNvGrpSpPr/>
          <p:nvPr/>
        </p:nvGrpSpPr>
        <p:grpSpPr>
          <a:xfrm>
            <a:off x="6550968" y="2971800"/>
            <a:ext cx="917640" cy="914400"/>
            <a:chOff x="5444752" y="1492035"/>
            <a:chExt cx="917640" cy="9144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0C469E-EA0D-4A5C-9F50-5739A5CAE751}"/>
                </a:ext>
              </a:extLst>
            </p:cNvPr>
            <p:cNvSpPr/>
            <p:nvPr/>
          </p:nvSpPr>
          <p:spPr>
            <a:xfrm>
              <a:off x="555071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3" name="Graphic 32" descr="New Moon">
              <a:extLst>
                <a:ext uri="{FF2B5EF4-FFF2-40B4-BE49-F238E27FC236}">
                  <a16:creationId xmlns:a16="http://schemas.microsoft.com/office/drawing/2014/main" id="{09B86521-6696-4C40-8050-4D4A5DD05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7992" y="1492035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Waxing Gibbous Moon">
              <a:extLst>
                <a:ext uri="{FF2B5EF4-FFF2-40B4-BE49-F238E27FC236}">
                  <a16:creationId xmlns:a16="http://schemas.microsoft.com/office/drawing/2014/main" id="{534B23F8-A5CA-40CF-9CD4-ABC432036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444752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5769641-5B79-47F9-9803-9055435D43E0}"/>
              </a:ext>
            </a:extLst>
          </p:cNvPr>
          <p:cNvGrpSpPr/>
          <p:nvPr/>
        </p:nvGrpSpPr>
        <p:grpSpPr>
          <a:xfrm>
            <a:off x="4725015" y="2971800"/>
            <a:ext cx="914805" cy="914400"/>
            <a:chOff x="3618799" y="1492035"/>
            <a:chExt cx="914805" cy="9144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87B1448-A319-4601-91CE-6E8298E90DD1}"/>
                </a:ext>
              </a:extLst>
            </p:cNvPr>
            <p:cNvSpPr/>
            <p:nvPr/>
          </p:nvSpPr>
          <p:spPr>
            <a:xfrm>
              <a:off x="372261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7" name="Graphic 26" descr="New Moon">
              <a:extLst>
                <a:ext uri="{FF2B5EF4-FFF2-40B4-BE49-F238E27FC236}">
                  <a16:creationId xmlns:a16="http://schemas.microsoft.com/office/drawing/2014/main" id="{EF35EB40-4AC1-4553-911F-C1C58E5E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18799" y="149203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aning Gibbous Moon">
              <a:extLst>
                <a:ext uri="{FF2B5EF4-FFF2-40B4-BE49-F238E27FC236}">
                  <a16:creationId xmlns:a16="http://schemas.microsoft.com/office/drawing/2014/main" id="{10E34A4E-8A55-4B32-8B95-B9A7750E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19204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367722-252F-4D2D-92C7-4E8F845E3B52}"/>
              </a:ext>
            </a:extLst>
          </p:cNvPr>
          <p:cNvGrpSpPr/>
          <p:nvPr/>
        </p:nvGrpSpPr>
        <p:grpSpPr>
          <a:xfrm>
            <a:off x="1983434" y="2971800"/>
            <a:ext cx="914400" cy="914400"/>
            <a:chOff x="8187950" y="1492035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3273F3E-D874-408A-90C6-2B3B2E0DEA67}"/>
                </a:ext>
              </a:extLst>
            </p:cNvPr>
            <p:cNvSpPr/>
            <p:nvPr/>
          </p:nvSpPr>
          <p:spPr>
            <a:xfrm>
              <a:off x="8292021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Graphic 37" descr="New Moon">
              <a:extLst>
                <a:ext uri="{FF2B5EF4-FFF2-40B4-BE49-F238E27FC236}">
                  <a16:creationId xmlns:a16="http://schemas.microsoft.com/office/drawing/2014/main" id="{D745BDB7-A486-4D71-A7B4-49F37567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7950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D490DF0B-95C2-4C87-9CFB-C461B0700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34746-087A-4EBB-8FE4-B3D7CF246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4248"/>
            <a:ext cx="10515600" cy="4294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cs typeface="Calibri"/>
              </a:rPr>
              <a:t>To design a reusable device for the human lander system that will dissipate the impact energy in such a way that it does not damage the vessel or occupants. </a:t>
            </a:r>
            <a:endParaRPr lang="en-US" b="1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8DBCC-3129-47DE-BB9C-CC575363E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E12A79-C346-41C2-815A-1E209788201C}"/>
              </a:ext>
            </a:extLst>
          </p:cNvPr>
          <p:cNvSpPr/>
          <p:nvPr/>
        </p:nvSpPr>
        <p:spPr>
          <a:xfrm>
            <a:off x="4280132" y="287826"/>
            <a:ext cx="3749233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Objective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24F920-E03F-4011-B87D-B2167B7E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9" y="1835064"/>
            <a:ext cx="2365112" cy="19464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591D67-75C5-4864-B0B6-37EC9042561F}"/>
              </a:ext>
            </a:extLst>
          </p:cNvPr>
          <p:cNvGrpSpPr/>
          <p:nvPr/>
        </p:nvGrpSpPr>
        <p:grpSpPr>
          <a:xfrm>
            <a:off x="0" y="0"/>
            <a:ext cx="916830" cy="914400"/>
            <a:chOff x="1784328" y="1492035"/>
            <a:chExt cx="916830" cy="914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1B5BDEF-DED8-4F86-B1E6-FB1A7CAB7CDD}"/>
                </a:ext>
              </a:extLst>
            </p:cNvPr>
            <p:cNvSpPr/>
            <p:nvPr/>
          </p:nvSpPr>
          <p:spPr>
            <a:xfrm>
              <a:off x="189110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 descr="New Moon">
              <a:extLst>
                <a:ext uri="{FF2B5EF4-FFF2-40B4-BE49-F238E27FC236}">
                  <a16:creationId xmlns:a16="http://schemas.microsoft.com/office/drawing/2014/main" id="{FEBEDE06-D6C9-4559-8E27-E0B6D0ADC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6758" y="149203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aning Crescent Moon">
              <a:extLst>
                <a:ext uri="{FF2B5EF4-FFF2-40B4-BE49-F238E27FC236}">
                  <a16:creationId xmlns:a16="http://schemas.microsoft.com/office/drawing/2014/main" id="{9410D7E3-4619-4F91-9A1E-F66C91B8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84328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ED72AA3-3912-4F37-B5C5-5F369018E7BE}"/>
              </a:ext>
            </a:extLst>
          </p:cNvPr>
          <p:cNvSpPr txBox="1">
            <a:spLocks/>
          </p:cNvSpPr>
          <p:nvPr/>
        </p:nvSpPr>
        <p:spPr>
          <a:xfrm>
            <a:off x="10842171" y="5571138"/>
            <a:ext cx="134983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Melanie Porter</a:t>
            </a:r>
          </a:p>
        </p:txBody>
      </p:sp>
    </p:spTree>
    <p:extLst>
      <p:ext uri="{BB962C8B-B14F-4D97-AF65-F5344CB8AC3E}">
        <p14:creationId xmlns:p14="http://schemas.microsoft.com/office/powerpoint/2010/main" val="28835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21745 -0.03449 C 0.26263 -0.04421 0.32734 -0.03287 0.39401 -0.00602 C 0.46901 0.02454 0.52773 0.06482 0.56615 0.10833 L 0.75325 0.30949 " pathEditMode="relative" rAng="780000" ptsTypes="AAAAA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98" y="7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A27ED6-799A-4A7A-9268-861B3CA8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" y="2581684"/>
            <a:ext cx="3255527" cy="325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9F3D7-CE82-4508-BEF4-00950507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8524"/>
            <a:ext cx="10515600" cy="996950"/>
          </a:xfrm>
        </p:spPr>
        <p:txBody>
          <a:bodyPr/>
          <a:lstStyle/>
          <a:p>
            <a:r>
              <a:rPr lang="en-US"/>
              <a:t>Project Description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5925E-17B0-47BA-96A8-0AEBBB4BC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D19860-C632-47C2-9713-06F0CE7204E2}"/>
              </a:ext>
            </a:extLst>
          </p:cNvPr>
          <p:cNvSpPr/>
          <p:nvPr/>
        </p:nvSpPr>
        <p:spPr>
          <a:xfrm>
            <a:off x="3164160" y="287827"/>
            <a:ext cx="5863680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Project Description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3B376DB-BCD3-498A-A066-6F70DDDE9987}"/>
              </a:ext>
            </a:extLst>
          </p:cNvPr>
          <p:cNvSpPr/>
          <p:nvPr/>
        </p:nvSpPr>
        <p:spPr>
          <a:xfrm rot="21265962">
            <a:off x="-179540" y="2596388"/>
            <a:ext cx="10425182" cy="2792860"/>
          </a:xfrm>
          <a:prstGeom prst="arc">
            <a:avLst>
              <a:gd name="adj1" fmla="val 12896113"/>
              <a:gd name="adj2" fmla="val 21292699"/>
            </a:avLst>
          </a:prstGeom>
          <a:ln w="571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7347583B-D619-4EAD-B265-8B6363512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56124">
            <a:off x="7975902" y="1631421"/>
            <a:ext cx="3731417" cy="2853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9CE4AE-84F2-4101-805E-559325837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76183">
            <a:off x="6878480" y="3586507"/>
            <a:ext cx="1513832" cy="1245882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558D0BA4-4EE0-4813-9D88-ADF9783F8CB1}"/>
              </a:ext>
            </a:extLst>
          </p:cNvPr>
          <p:cNvSpPr/>
          <p:nvPr/>
        </p:nvSpPr>
        <p:spPr>
          <a:xfrm rot="21265962">
            <a:off x="-179539" y="2596388"/>
            <a:ext cx="10425182" cy="2792860"/>
          </a:xfrm>
          <a:prstGeom prst="arc">
            <a:avLst>
              <a:gd name="adj1" fmla="val 21576668"/>
              <a:gd name="adj2" fmla="val 11295372"/>
            </a:avLst>
          </a:prstGeom>
          <a:ln w="571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FE4F08-BD7A-4DFD-BE65-98F3CFEDFCC1}"/>
              </a:ext>
            </a:extLst>
          </p:cNvPr>
          <p:cNvGrpSpPr/>
          <p:nvPr/>
        </p:nvGrpSpPr>
        <p:grpSpPr>
          <a:xfrm>
            <a:off x="0" y="0"/>
            <a:ext cx="916830" cy="914400"/>
            <a:chOff x="1784328" y="1492035"/>
            <a:chExt cx="916830" cy="9144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CB045F-0E9F-46CB-AD0E-64EA50C499B5}"/>
                </a:ext>
              </a:extLst>
            </p:cNvPr>
            <p:cNvSpPr/>
            <p:nvPr/>
          </p:nvSpPr>
          <p:spPr>
            <a:xfrm>
              <a:off x="189110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Graphic 20" descr="New Moon">
              <a:extLst>
                <a:ext uri="{FF2B5EF4-FFF2-40B4-BE49-F238E27FC236}">
                  <a16:creationId xmlns:a16="http://schemas.microsoft.com/office/drawing/2014/main" id="{D4EFF7B9-C653-4A65-B570-905C6DCF4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86758" y="149203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aning Crescent Moon">
              <a:extLst>
                <a:ext uri="{FF2B5EF4-FFF2-40B4-BE49-F238E27FC236}">
                  <a16:creationId xmlns:a16="http://schemas.microsoft.com/office/drawing/2014/main" id="{80BFE319-6DD8-4367-B043-F6425B4AD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84328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14388BF-3B04-4B47-A1BF-A9B6B16D1041}"/>
              </a:ext>
            </a:extLst>
          </p:cNvPr>
          <p:cNvSpPr txBox="1">
            <a:spLocks/>
          </p:cNvSpPr>
          <p:nvPr/>
        </p:nvSpPr>
        <p:spPr>
          <a:xfrm>
            <a:off x="10842171" y="5571138"/>
            <a:ext cx="134983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Melanie Porter</a:t>
            </a:r>
          </a:p>
        </p:txBody>
      </p:sp>
    </p:spTree>
    <p:extLst>
      <p:ext uri="{BB962C8B-B14F-4D97-AF65-F5344CB8AC3E}">
        <p14:creationId xmlns:p14="http://schemas.microsoft.com/office/powerpoint/2010/main" val="30980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accel="40000" decel="4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47 C -0.00443 0.03032 -0.04492 0.04074 -0.09075 0.02639 C -0.13789 0.00903 -0.1332 0.01203 -0.16927 -0.0588 C -0.19687 -0.12732 -0.20091 -0.12732 -0.24844 -0.14306 C -0.29336 -0.15926 -0.33268 -0.14885 -0.3362 -0.11667 " pathEditMode="relative" rAng="66000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-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EB73BFD-5192-4DC5-BEB8-661FD5C7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08" y="1369060"/>
            <a:ext cx="3639951" cy="4176738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15A1F-AEF5-40B6-9B50-55853279556F}"/>
              </a:ext>
            </a:extLst>
          </p:cNvPr>
          <p:cNvSpPr/>
          <p:nvPr/>
        </p:nvSpPr>
        <p:spPr>
          <a:xfrm>
            <a:off x="3857624" y="1419860"/>
            <a:ext cx="4247516" cy="406908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31310-BEEA-4CF8-97A7-1CB22054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675" y="-1166492"/>
            <a:ext cx="10515600" cy="996950"/>
          </a:xfrm>
        </p:spPr>
        <p:txBody>
          <a:bodyPr/>
          <a:lstStyle/>
          <a:p>
            <a:r>
              <a:rPr lang="en-US"/>
              <a:t>Apollo Shock Absorber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F7302-DC5D-448B-8AE3-9C0204FDE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CCFC1CC4-56FE-4855-BD8D-20C79820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617" y="1775043"/>
            <a:ext cx="1761789" cy="335476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4E45775-A299-43AF-B846-12DA1CD5D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1" y="1372932"/>
            <a:ext cx="3394806" cy="4163634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1B6CF8-A568-488D-9CEF-73231C82DE01}"/>
              </a:ext>
            </a:extLst>
          </p:cNvPr>
          <p:cNvGrpSpPr/>
          <p:nvPr/>
        </p:nvGrpSpPr>
        <p:grpSpPr>
          <a:xfrm>
            <a:off x="0" y="0"/>
            <a:ext cx="916830" cy="914400"/>
            <a:chOff x="1784328" y="1492035"/>
            <a:chExt cx="916830" cy="91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D0E5E6-AE16-485C-8123-7A4C82C87FBA}"/>
                </a:ext>
              </a:extLst>
            </p:cNvPr>
            <p:cNvSpPr/>
            <p:nvPr/>
          </p:nvSpPr>
          <p:spPr>
            <a:xfrm>
              <a:off x="189110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Graphic 12" descr="New Moon">
              <a:extLst>
                <a:ext uri="{FF2B5EF4-FFF2-40B4-BE49-F238E27FC236}">
                  <a16:creationId xmlns:a16="http://schemas.microsoft.com/office/drawing/2014/main" id="{CF7AE2E9-545F-4650-AA27-C9E1D77B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86758" y="1492035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aning Crescent Moon">
              <a:extLst>
                <a:ext uri="{FF2B5EF4-FFF2-40B4-BE49-F238E27FC236}">
                  <a16:creationId xmlns:a16="http://schemas.microsoft.com/office/drawing/2014/main" id="{3FDEB5E7-4DDA-4B6C-B100-78713E202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4328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9FCBA2-F180-4EF7-A87E-515A756CC42E}"/>
              </a:ext>
            </a:extLst>
          </p:cNvPr>
          <p:cNvSpPr/>
          <p:nvPr/>
        </p:nvSpPr>
        <p:spPr>
          <a:xfrm>
            <a:off x="2597148" y="287827"/>
            <a:ext cx="6997703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Apollo Shock Absorber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CB147-5B1E-4875-A5AC-469BB6A9DF38}"/>
              </a:ext>
            </a:extLst>
          </p:cNvPr>
          <p:cNvSpPr txBox="1"/>
          <p:nvPr/>
        </p:nvSpPr>
        <p:spPr>
          <a:xfrm rot="21414275" flipH="1">
            <a:off x="886276" y="5233997"/>
            <a:ext cx="2121696" cy="2616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LANDING  GEAR  ASSEMBLY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FB0B9-0D8B-482F-BD27-47F77F5EDF83}"/>
              </a:ext>
            </a:extLst>
          </p:cNvPr>
          <p:cNvSpPr txBox="1"/>
          <p:nvPr/>
        </p:nvSpPr>
        <p:spPr>
          <a:xfrm flipH="1">
            <a:off x="4736750" y="5103193"/>
            <a:ext cx="2718497" cy="2616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ALUMINUM HONEYCOMB VISUAL AID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79F2B-41B6-4B9E-91E8-EF3CDC18A4E9}"/>
              </a:ext>
            </a:extLst>
          </p:cNvPr>
          <p:cNvSpPr txBox="1"/>
          <p:nvPr/>
        </p:nvSpPr>
        <p:spPr>
          <a:xfrm rot="175001" flipH="1">
            <a:off x="8517281" y="5229717"/>
            <a:ext cx="2718497" cy="2616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LANDING GEAR PRIMARY STRUT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8F608-A2E8-46C9-8591-713D8DD29EC1}"/>
              </a:ext>
            </a:extLst>
          </p:cNvPr>
          <p:cNvSpPr txBox="1"/>
          <p:nvPr/>
        </p:nvSpPr>
        <p:spPr>
          <a:xfrm rot="21414328">
            <a:off x="3241708" y="5110663"/>
            <a:ext cx="4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[1]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BE3D0C-11EF-4CA5-9DA7-B1CB4BAC9412}"/>
              </a:ext>
            </a:extLst>
          </p:cNvPr>
          <p:cNvSpPr txBox="1"/>
          <p:nvPr/>
        </p:nvSpPr>
        <p:spPr>
          <a:xfrm rot="189870">
            <a:off x="11177098" y="5250305"/>
            <a:ext cx="4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[1]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94890CC-E08C-4B31-83BA-79EDBB47739E}"/>
              </a:ext>
            </a:extLst>
          </p:cNvPr>
          <p:cNvSpPr txBox="1">
            <a:spLocks/>
          </p:cNvSpPr>
          <p:nvPr/>
        </p:nvSpPr>
        <p:spPr>
          <a:xfrm>
            <a:off x="10842171" y="5571138"/>
            <a:ext cx="134983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Melanie Porter</a:t>
            </a:r>
          </a:p>
        </p:txBody>
      </p:sp>
    </p:spTree>
    <p:extLst>
      <p:ext uri="{BB962C8B-B14F-4D97-AF65-F5344CB8AC3E}">
        <p14:creationId xmlns:p14="http://schemas.microsoft.com/office/powerpoint/2010/main" val="1060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8C467-C232-455A-8C19-0A96951EE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CB9C-48B1-4262-8211-80C6F4580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A829F9-6803-48C6-B533-D8F2C47CE7E3}"/>
              </a:ext>
            </a:extLst>
          </p:cNvPr>
          <p:cNvSpPr/>
          <p:nvPr/>
        </p:nvSpPr>
        <p:spPr>
          <a:xfrm>
            <a:off x="1866318" y="287827"/>
            <a:ext cx="8459363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Traditional Shock Absorbers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C9B0A2-8F54-4F41-B2C9-529BC65E740D}"/>
              </a:ext>
            </a:extLst>
          </p:cNvPr>
          <p:cNvGrpSpPr/>
          <p:nvPr/>
        </p:nvGrpSpPr>
        <p:grpSpPr>
          <a:xfrm>
            <a:off x="2515005" y="1777486"/>
            <a:ext cx="6700808" cy="2764737"/>
            <a:chOff x="2515005" y="1777486"/>
            <a:chExt cx="6700808" cy="27647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E20E2B1-DD91-4398-BD29-01E358599930}"/>
                </a:ext>
              </a:extLst>
            </p:cNvPr>
            <p:cNvGrpSpPr/>
            <p:nvPr/>
          </p:nvGrpSpPr>
          <p:grpSpPr>
            <a:xfrm>
              <a:off x="4433040" y="2208017"/>
              <a:ext cx="3285190" cy="1910080"/>
              <a:chOff x="4433040" y="2208017"/>
              <a:chExt cx="3285190" cy="1910080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C053CCD-8AD8-4F70-9171-7CCA0754BEE7}"/>
                  </a:ext>
                </a:extLst>
              </p:cNvPr>
              <p:cNvCxnSpPr>
                <a:cxnSpLocks/>
                <a:stCxn id="104" idx="0"/>
              </p:cNvCxnSpPr>
              <p:nvPr/>
            </p:nvCxnSpPr>
            <p:spPr>
              <a:xfrm>
                <a:off x="4433040" y="3091841"/>
                <a:ext cx="645756" cy="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13A9164-F4DB-4385-9366-9916415027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29" y="2642493"/>
                <a:ext cx="610531" cy="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728F9A47-654D-421C-8EA8-1D0DBDD3C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1163" y="2395977"/>
                <a:ext cx="0" cy="526974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590AB43-0C89-4514-BFE1-D798B6684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9343" y="2395977"/>
                <a:ext cx="0" cy="526974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733D971-8A4C-4258-9AE0-535E6E4138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8597" y="2428875"/>
                <a:ext cx="645795" cy="46482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3A31A813-7C5C-446B-9872-91B619488E9B}"/>
                  </a:ext>
                </a:extLst>
              </p:cNvPr>
              <p:cNvCxnSpPr/>
              <p:nvPr/>
            </p:nvCxnSpPr>
            <p:spPr>
              <a:xfrm>
                <a:off x="5651163" y="2208017"/>
                <a:ext cx="733284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0BCA819-2255-4074-A8F5-301A0D793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6039" y="3306605"/>
                <a:ext cx="0" cy="526974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56E78C71-D3A9-468B-828C-FE38C1F99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3839" y="3306605"/>
                <a:ext cx="0" cy="526974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FD2BC39-9F53-4D05-9A9C-0DDDCB00B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3034" y="3180875"/>
                <a:ext cx="0" cy="25146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FEEB0A3-3D0B-441D-ABC5-C15AFC9882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3034" y="3707849"/>
                <a:ext cx="0" cy="25146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342B2C8-16F8-4E22-A7CC-B5183FE289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83839" y="3537726"/>
                <a:ext cx="1634391" cy="12046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EC24D8B-A2A5-451E-9649-E3892C5AAC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29343" y="2645532"/>
                <a:ext cx="1388886" cy="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838CBCD6-9550-414C-A747-C0D576CF37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7378" y="4118097"/>
                <a:ext cx="711312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91B96B3-D1F5-4B57-BA08-9079774883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8796" y="2623326"/>
                <a:ext cx="0" cy="946766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F1EE655-0DF6-445B-ADA0-38A42F857C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29" y="3549772"/>
                <a:ext cx="856910" cy="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ABA7D5C-923C-45EC-BB87-FF91A08B7C53}"/>
                </a:ext>
              </a:extLst>
            </p:cNvPr>
            <p:cNvGrpSpPr/>
            <p:nvPr/>
          </p:nvGrpSpPr>
          <p:grpSpPr>
            <a:xfrm>
              <a:off x="7187266" y="1777486"/>
              <a:ext cx="2028547" cy="2764737"/>
              <a:chOff x="7187266" y="1777486"/>
              <a:chExt cx="2028547" cy="2764737"/>
            </a:xfrm>
          </p:grpSpPr>
          <p:pic>
            <p:nvPicPr>
              <p:cNvPr id="155" name="Graphic 154" descr="Aquarius with solid fill">
                <a:extLst>
                  <a:ext uri="{FF2B5EF4-FFF2-40B4-BE49-F238E27FC236}">
                    <a16:creationId xmlns:a16="http://schemas.microsoft.com/office/drawing/2014/main" id="{B51B6884-174C-46FF-8AF9-CF08B9478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01413" y="26233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6" name="Graphic 155" descr="Aquarius with solid fill">
                <a:extLst>
                  <a:ext uri="{FF2B5EF4-FFF2-40B4-BE49-F238E27FC236}">
                    <a16:creationId xmlns:a16="http://schemas.microsoft.com/office/drawing/2014/main" id="{BC90B42E-6CB6-47B6-9CEE-AE4BB6932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5400000">
                <a:off x="7417388" y="362782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7" name="Graphic 156" descr="Aquarius with solid fill">
                <a:extLst>
                  <a:ext uri="{FF2B5EF4-FFF2-40B4-BE49-F238E27FC236}">
                    <a16:creationId xmlns:a16="http://schemas.microsoft.com/office/drawing/2014/main" id="{87E5763E-2175-43EA-985F-41D9F169E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5400000">
                <a:off x="7400809" y="177748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C52CCD15-4A72-422E-AB69-E5FF6EB2E188}"/>
                  </a:ext>
                </a:extLst>
              </p:cNvPr>
              <p:cNvSpPr/>
              <p:nvPr/>
            </p:nvSpPr>
            <p:spPr>
              <a:xfrm>
                <a:off x="7187266" y="2400572"/>
                <a:ext cx="1268417" cy="1391768"/>
              </a:xfrm>
              <a:prstGeom prst="roundRect">
                <a:avLst/>
              </a:prstGeom>
              <a:solidFill>
                <a:srgbClr val="FFFF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49" name="Graphic 148" descr="Thermometer with solid fill">
                <a:extLst>
                  <a:ext uri="{FF2B5EF4-FFF2-40B4-BE49-F238E27FC236}">
                    <a16:creationId xmlns:a16="http://schemas.microsoft.com/office/drawing/2014/main" id="{16D4C9D0-50E4-4CB0-A90F-6AE25A944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88866" y="2635372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90A8A88E-FBFF-4D09-B01F-592FBF0B3593}"/>
                  </a:ext>
                </a:extLst>
              </p:cNvPr>
              <p:cNvCxnSpPr/>
              <p:nvPr/>
            </p:nvCxnSpPr>
            <p:spPr>
              <a:xfrm flipV="1">
                <a:off x="8126151" y="2635372"/>
                <a:ext cx="0" cy="890308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C5C19E-0440-42D1-AF7B-0CF910968B5C}"/>
                </a:ext>
              </a:extLst>
            </p:cNvPr>
            <p:cNvGrpSpPr/>
            <p:nvPr/>
          </p:nvGrpSpPr>
          <p:grpSpPr>
            <a:xfrm>
              <a:off x="2515005" y="2512091"/>
              <a:ext cx="1918035" cy="1159497"/>
              <a:chOff x="2515005" y="2512091"/>
              <a:chExt cx="1918035" cy="1159497"/>
            </a:xfrm>
          </p:grpSpPr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2E3F7F52-EF05-4062-8E56-297322B61661}"/>
                  </a:ext>
                </a:extLst>
              </p:cNvPr>
              <p:cNvSpPr/>
              <p:nvPr/>
            </p:nvSpPr>
            <p:spPr>
              <a:xfrm rot="5400000">
                <a:off x="3348140" y="2586689"/>
                <a:ext cx="1159497" cy="1010302"/>
              </a:xfrm>
              <a:prstGeom prst="roundRect">
                <a:avLst/>
              </a:prstGeom>
              <a:solidFill>
                <a:srgbClr val="FFFF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07934611-50C5-4877-8523-39D369780357}"/>
                  </a:ext>
                </a:extLst>
              </p:cNvPr>
              <p:cNvSpPr/>
              <p:nvPr/>
            </p:nvSpPr>
            <p:spPr>
              <a:xfrm rot="5400000">
                <a:off x="2571602" y="2519893"/>
                <a:ext cx="1030700" cy="1143894"/>
              </a:xfrm>
              <a:prstGeom prst="roundRect">
                <a:avLst/>
              </a:prstGeom>
              <a:solidFill>
                <a:srgbClr val="FFFF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CCF9E738-792E-4183-9866-7FDAC62CD8BD}"/>
                  </a:ext>
                </a:extLst>
              </p:cNvPr>
              <p:cNvSpPr/>
              <p:nvPr/>
            </p:nvSpPr>
            <p:spPr>
              <a:xfrm rot="5400000">
                <a:off x="3263000" y="2767050"/>
                <a:ext cx="1077455" cy="65541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1E46F86-C93E-441F-AAF5-8748A2EF5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 flipH="1">
                <a:off x="3141942" y="2179235"/>
                <a:ext cx="664161" cy="1825211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089972A2-C670-4BFA-998A-D47DCF0AEF7A}"/>
              </a:ext>
            </a:extLst>
          </p:cNvPr>
          <p:cNvSpPr/>
          <p:nvPr/>
        </p:nvSpPr>
        <p:spPr>
          <a:xfrm rot="16200000">
            <a:off x="1606913" y="2625228"/>
            <a:ext cx="763464" cy="933226"/>
          </a:xfrm>
          <a:prstGeom prst="downArrow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FFC1CA-CC8F-42CD-A242-28C61D33214B}"/>
              </a:ext>
            </a:extLst>
          </p:cNvPr>
          <p:cNvGrpSpPr/>
          <p:nvPr/>
        </p:nvGrpSpPr>
        <p:grpSpPr>
          <a:xfrm>
            <a:off x="7399828" y="1805086"/>
            <a:ext cx="4194678" cy="2986626"/>
            <a:chOff x="12743343" y="1805086"/>
            <a:chExt cx="4194678" cy="2986626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A0EA647-CFED-4D5D-9E71-DB37AEFA876E}"/>
                </a:ext>
              </a:extLst>
            </p:cNvPr>
            <p:cNvGrpSpPr/>
            <p:nvPr/>
          </p:nvGrpSpPr>
          <p:grpSpPr>
            <a:xfrm>
              <a:off x="12743343" y="1805086"/>
              <a:ext cx="3839974" cy="1269127"/>
              <a:chOff x="7856082" y="1805086"/>
              <a:chExt cx="3839974" cy="1269127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EF19FE5-0058-4740-94EF-44462A3BE3C0}"/>
                  </a:ext>
                </a:extLst>
              </p:cNvPr>
              <p:cNvGrpSpPr/>
              <p:nvPr/>
            </p:nvGrpSpPr>
            <p:grpSpPr>
              <a:xfrm>
                <a:off x="7856082" y="1805086"/>
                <a:ext cx="1269127" cy="1269127"/>
                <a:chOff x="10471195" y="1354199"/>
                <a:chExt cx="1269127" cy="1269127"/>
              </a:xfrm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5C2E61AF-D235-491D-BEC1-4361CDFC6DB2}"/>
                    </a:ext>
                  </a:extLst>
                </p:cNvPr>
                <p:cNvSpPr/>
                <p:nvPr/>
              </p:nvSpPr>
              <p:spPr>
                <a:xfrm>
                  <a:off x="10471195" y="1354199"/>
                  <a:ext cx="1269127" cy="1269127"/>
                </a:xfrm>
                <a:prstGeom prst="ellipse">
                  <a:avLst/>
                </a:prstGeom>
                <a:solidFill>
                  <a:schemeClr val="accent1"/>
                </a:solidFill>
                <a:ln w="762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2" name="Graphic 171" descr="Water with solid fill">
                  <a:extLst>
                    <a:ext uri="{FF2B5EF4-FFF2-40B4-BE49-F238E27FC236}">
                      <a16:creationId xmlns:a16="http://schemas.microsoft.com/office/drawing/2014/main" id="{F128CEBF-D4B7-4650-B67D-63EA0CFC50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8558" y="1512470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C48BFF86-2FF2-4602-B692-EFA57BC3F2B7}"/>
                    </a:ext>
                  </a:extLst>
                </p:cNvPr>
                <p:cNvCxnSpPr>
                  <a:cxnSpLocks/>
                  <a:stCxn id="167" idx="1"/>
                  <a:endCxn id="167" idx="5"/>
                </p:cNvCxnSpPr>
                <p:nvPr/>
              </p:nvCxnSpPr>
              <p:spPr>
                <a:xfrm>
                  <a:off x="10657054" y="1540058"/>
                  <a:ext cx="897409" cy="897409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7785930F-5D05-4AC3-B222-5D2B8776104F}"/>
                  </a:ext>
                </a:extLst>
              </p:cNvPr>
              <p:cNvSpPr/>
              <p:nvPr/>
            </p:nvSpPr>
            <p:spPr>
              <a:xfrm>
                <a:off x="9177418" y="2052977"/>
                <a:ext cx="2518638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No Fluids</a:t>
                </a: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6D8BDA64-94C5-431B-9E35-2003E37C73D6}"/>
                </a:ext>
              </a:extLst>
            </p:cNvPr>
            <p:cNvGrpSpPr/>
            <p:nvPr/>
          </p:nvGrpSpPr>
          <p:grpSpPr>
            <a:xfrm>
              <a:off x="12743343" y="3468273"/>
              <a:ext cx="4194678" cy="1323439"/>
              <a:chOff x="7856082" y="3468273"/>
              <a:chExt cx="4194678" cy="1323439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5B0A004-6BDF-42A3-8119-F4F6F4FD9F50}"/>
                  </a:ext>
                </a:extLst>
              </p:cNvPr>
              <p:cNvGrpSpPr/>
              <p:nvPr/>
            </p:nvGrpSpPr>
            <p:grpSpPr>
              <a:xfrm>
                <a:off x="7856082" y="3495430"/>
                <a:ext cx="1269127" cy="1269127"/>
                <a:chOff x="10471195" y="3044543"/>
                <a:chExt cx="1269127" cy="1269127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0B79BC72-0523-4D81-B935-2301028B3C82}"/>
                    </a:ext>
                  </a:extLst>
                </p:cNvPr>
                <p:cNvSpPr/>
                <p:nvPr/>
              </p:nvSpPr>
              <p:spPr>
                <a:xfrm>
                  <a:off x="10471195" y="3044543"/>
                  <a:ext cx="1269127" cy="1269127"/>
                </a:xfrm>
                <a:prstGeom prst="ellipse">
                  <a:avLst/>
                </a:prstGeom>
                <a:solidFill>
                  <a:schemeClr val="accent1"/>
                </a:solidFill>
                <a:ln w="762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0" name="Graphic 169" descr="Aquarius with solid fill">
                  <a:extLst>
                    <a:ext uri="{FF2B5EF4-FFF2-40B4-BE49-F238E27FC236}">
                      <a16:creationId xmlns:a16="http://schemas.microsoft.com/office/drawing/2014/main" id="{5CBAE05B-DC67-40D1-8716-05ACD6C20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1325" y="3412082"/>
                  <a:ext cx="576373" cy="576373"/>
                </a:xfrm>
                <a:prstGeom prst="rect">
                  <a:avLst/>
                </a:prstGeom>
              </p:spPr>
            </p:pic>
            <p:pic>
              <p:nvPicPr>
                <p:cNvPr id="173" name="Graphic 172" descr="Thermometer with solid fill">
                  <a:extLst>
                    <a:ext uri="{FF2B5EF4-FFF2-40B4-BE49-F238E27FC236}">
                      <a16:creationId xmlns:a16="http://schemas.microsoft.com/office/drawing/2014/main" id="{282B10E0-AA83-48B9-B4E0-0A1C59E27C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69996" y="3362637"/>
                  <a:ext cx="763465" cy="763465"/>
                </a:xfrm>
                <a:prstGeom prst="rect">
                  <a:avLst/>
                </a:prstGeom>
              </p:spPr>
            </p:pic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59217DB3-78E4-411D-8200-A54F63F1693A}"/>
                    </a:ext>
                  </a:extLst>
                </p:cNvPr>
                <p:cNvCxnSpPr>
                  <a:stCxn id="168" idx="1"/>
                  <a:endCxn id="168" idx="5"/>
                </p:cNvCxnSpPr>
                <p:nvPr/>
              </p:nvCxnSpPr>
              <p:spPr>
                <a:xfrm>
                  <a:off x="10657054" y="3230402"/>
                  <a:ext cx="897409" cy="897409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5856B3F2-5B51-4D8D-BDD7-B977EBB550D9}"/>
                  </a:ext>
                </a:extLst>
              </p:cNvPr>
              <p:cNvSpPr/>
              <p:nvPr/>
            </p:nvSpPr>
            <p:spPr>
              <a:xfrm>
                <a:off x="9102516" y="3468273"/>
                <a:ext cx="2948244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No Heat</a:t>
                </a:r>
              </a:p>
              <a:p>
                <a:pPr algn="ctr"/>
                <a:r>
                  <a:rPr lang="en-US" sz="4000" b="1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Dissipation</a:t>
                </a:r>
                <a:endParaRPr lang="en-US" sz="4000" b="1" cap="none" spc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F2EEBBEA-5D7C-42BF-9BA1-EBFDA332CAC5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2702779" y="1492035"/>
            <a:chExt cx="914400" cy="914400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CEF80DC-94FE-489C-A213-14BC2EA67599}"/>
                </a:ext>
              </a:extLst>
            </p:cNvPr>
            <p:cNvSpPr/>
            <p:nvPr/>
          </p:nvSpPr>
          <p:spPr>
            <a:xfrm>
              <a:off x="281036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6" name="Graphic 195" descr="New Moon">
              <a:extLst>
                <a:ext uri="{FF2B5EF4-FFF2-40B4-BE49-F238E27FC236}">
                  <a16:creationId xmlns:a16="http://schemas.microsoft.com/office/drawing/2014/main" id="{89DD8434-2EAC-4FCA-A2C0-F9F4DCB1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  <p:pic>
          <p:nvPicPr>
            <p:cNvPr id="197" name="Graphic 196" descr="Last Quarter Moon">
              <a:extLst>
                <a:ext uri="{FF2B5EF4-FFF2-40B4-BE49-F238E27FC236}">
                  <a16:creationId xmlns:a16="http://schemas.microsoft.com/office/drawing/2014/main" id="{F6DC1D7D-1E59-448A-93EC-905A792A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5C61A2C5-4785-450F-8790-B9D520301CD6}"/>
              </a:ext>
            </a:extLst>
          </p:cNvPr>
          <p:cNvSpPr txBox="1">
            <a:spLocks/>
          </p:cNvSpPr>
          <p:nvPr/>
        </p:nvSpPr>
        <p:spPr>
          <a:xfrm>
            <a:off x="10842171" y="5571138"/>
            <a:ext cx="134983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Melanie Porter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5D63D2-3C96-45F4-8739-7698CE9A7139}"/>
              </a:ext>
            </a:extLst>
          </p:cNvPr>
          <p:cNvGrpSpPr/>
          <p:nvPr/>
        </p:nvGrpSpPr>
        <p:grpSpPr>
          <a:xfrm>
            <a:off x="236910" y="1508853"/>
            <a:ext cx="11442979" cy="3176109"/>
            <a:chOff x="236910" y="1508853"/>
            <a:chExt cx="11442979" cy="317610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3909A0-9E64-4227-A2A8-21570B3944CC}"/>
                </a:ext>
              </a:extLst>
            </p:cNvPr>
            <p:cNvSpPr txBox="1"/>
            <p:nvPr/>
          </p:nvSpPr>
          <p:spPr>
            <a:xfrm>
              <a:off x="236910" y="2337882"/>
              <a:ext cx="1816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1) Impact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A231DB-C3E4-49F9-98FF-6BEE3C5FD14A}"/>
                </a:ext>
              </a:extLst>
            </p:cNvPr>
            <p:cNvSpPr txBox="1"/>
            <p:nvPr/>
          </p:nvSpPr>
          <p:spPr>
            <a:xfrm>
              <a:off x="4296670" y="1508853"/>
              <a:ext cx="3218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2) Fast Compression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584A93-4D6D-42D0-8581-8378882B33AF}"/>
                </a:ext>
              </a:extLst>
            </p:cNvPr>
            <p:cNvSpPr txBox="1"/>
            <p:nvPr/>
          </p:nvSpPr>
          <p:spPr>
            <a:xfrm>
              <a:off x="9167944" y="2677073"/>
              <a:ext cx="2511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3) Heat           Dissipation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10BEF41-88E3-4EE7-B88D-39926393509F}"/>
                </a:ext>
              </a:extLst>
            </p:cNvPr>
            <p:cNvSpPr txBox="1"/>
            <p:nvPr/>
          </p:nvSpPr>
          <p:spPr>
            <a:xfrm>
              <a:off x="4517025" y="4223297"/>
              <a:ext cx="2957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4) Slow Expansion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3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18086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D79F2A75-BBDA-4BD2-9080-4541D8ED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265" y="541657"/>
            <a:ext cx="1719806" cy="379845"/>
          </a:xfrm>
        </p:spPr>
        <p:txBody>
          <a:bodyPr>
            <a:normAutofit/>
          </a:bodyPr>
          <a:lstStyle/>
          <a:p>
            <a:r>
              <a:rPr lang="en-US" sz="2000"/>
              <a:t>Functions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69E1EA-C756-43E6-A38B-66771F59ED09}"/>
              </a:ext>
            </a:extLst>
          </p:cNvPr>
          <p:cNvSpPr/>
          <p:nvPr/>
        </p:nvSpPr>
        <p:spPr>
          <a:xfrm>
            <a:off x="3080287" y="287827"/>
            <a:ext cx="6031425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Previous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0BE33-D1AA-4155-ABE5-999D73639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F71A495E-DCBC-466B-B9EC-95CB06BD24DA}"/>
              </a:ext>
            </a:extLst>
          </p:cNvPr>
          <p:cNvSpPr/>
          <p:nvPr/>
        </p:nvSpPr>
        <p:spPr>
          <a:xfrm>
            <a:off x="0" y="5066573"/>
            <a:ext cx="868889" cy="868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noFill/>
              </a:rPr>
              <a:t>Link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D20ACE-7130-4AB4-9F35-812F2CF6BF1F}"/>
              </a:ext>
            </a:extLst>
          </p:cNvPr>
          <p:cNvGrpSpPr/>
          <p:nvPr/>
        </p:nvGrpSpPr>
        <p:grpSpPr>
          <a:xfrm>
            <a:off x="5303200" y="2185464"/>
            <a:ext cx="1636086" cy="1633194"/>
            <a:chOff x="4533592" y="1492035"/>
            <a:chExt cx="916019" cy="9144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844D39-0673-49AE-AC31-3ADD28CB800B}"/>
                </a:ext>
              </a:extLst>
            </p:cNvPr>
            <p:cNvSpPr/>
            <p:nvPr/>
          </p:nvSpPr>
          <p:spPr>
            <a:xfrm>
              <a:off x="462296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Graphic 16" descr="New Moon">
              <a:extLst>
                <a:ext uri="{FF2B5EF4-FFF2-40B4-BE49-F238E27FC236}">
                  <a16:creationId xmlns:a16="http://schemas.microsoft.com/office/drawing/2014/main" id="{0A16E3FC-CDD5-4A3A-9D75-753D4DC7F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92" y="1492035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Full Moon">
              <a:extLst>
                <a:ext uri="{FF2B5EF4-FFF2-40B4-BE49-F238E27FC236}">
                  <a16:creationId xmlns:a16="http://schemas.microsoft.com/office/drawing/2014/main" id="{9EF19A72-4D62-4E40-ADB0-883883377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35211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1B6993-C2AB-46ED-A453-88BEED1F57F5}"/>
              </a:ext>
            </a:extLst>
          </p:cNvPr>
          <p:cNvGrpSpPr/>
          <p:nvPr/>
        </p:nvGrpSpPr>
        <p:grpSpPr>
          <a:xfrm>
            <a:off x="392787" y="2185464"/>
            <a:ext cx="1637534" cy="1633194"/>
            <a:chOff x="1784328" y="1492035"/>
            <a:chExt cx="916830" cy="9144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29ADF2-4FD2-4B54-810E-BC69E899EEC4}"/>
                </a:ext>
              </a:extLst>
            </p:cNvPr>
            <p:cNvSpPr/>
            <p:nvPr/>
          </p:nvSpPr>
          <p:spPr>
            <a:xfrm>
              <a:off x="189110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Graphic 20" descr="New Moon">
              <a:extLst>
                <a:ext uri="{FF2B5EF4-FFF2-40B4-BE49-F238E27FC236}">
                  <a16:creationId xmlns:a16="http://schemas.microsoft.com/office/drawing/2014/main" id="{1ABF426A-A21E-40E1-8FFD-A0ECAC1A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6758" y="1492035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Waning Crescent Moon">
              <a:extLst>
                <a:ext uri="{FF2B5EF4-FFF2-40B4-BE49-F238E27FC236}">
                  <a16:creationId xmlns:a16="http://schemas.microsoft.com/office/drawing/2014/main" id="{4654287D-7B14-4AB9-BCE3-550A1B5FC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4328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B9D087-CFC0-484D-9CA0-ACDA359EB94B}"/>
              </a:ext>
            </a:extLst>
          </p:cNvPr>
          <p:cNvGrpSpPr/>
          <p:nvPr/>
        </p:nvGrpSpPr>
        <p:grpSpPr>
          <a:xfrm>
            <a:off x="2033216" y="2185464"/>
            <a:ext cx="1633194" cy="1633194"/>
            <a:chOff x="2702779" y="1492035"/>
            <a:chExt cx="914400" cy="914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CAF8DE-2ED1-4AF5-ACEA-840EA6BFF4F5}"/>
                </a:ext>
              </a:extLst>
            </p:cNvPr>
            <p:cNvSpPr/>
            <p:nvPr/>
          </p:nvSpPr>
          <p:spPr>
            <a:xfrm>
              <a:off x="281036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5" name="Graphic 24" descr="New Moon">
              <a:extLst>
                <a:ext uri="{FF2B5EF4-FFF2-40B4-BE49-F238E27FC236}">
                  <a16:creationId xmlns:a16="http://schemas.microsoft.com/office/drawing/2014/main" id="{CF89C786-BC59-4E1F-8B9C-46762B02B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Last Quarter Moon">
              <a:extLst>
                <a:ext uri="{FF2B5EF4-FFF2-40B4-BE49-F238E27FC236}">
                  <a16:creationId xmlns:a16="http://schemas.microsoft.com/office/drawing/2014/main" id="{462EDD62-7201-4C44-8959-D2192327D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B13BAA-9F18-401C-A133-DBE286C12DDA}"/>
              </a:ext>
            </a:extLst>
          </p:cNvPr>
          <p:cNvGrpSpPr/>
          <p:nvPr/>
        </p:nvGrpSpPr>
        <p:grpSpPr>
          <a:xfrm>
            <a:off x="8563799" y="2185464"/>
            <a:ext cx="1636087" cy="1633194"/>
            <a:chOff x="6359151" y="1492035"/>
            <a:chExt cx="916020" cy="9144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1C7D7D-7C2D-4B53-8AD1-96601BCD23C5}"/>
                </a:ext>
              </a:extLst>
            </p:cNvPr>
            <p:cNvSpPr/>
            <p:nvPr/>
          </p:nvSpPr>
          <p:spPr>
            <a:xfrm>
              <a:off x="645863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9" name="Graphic 28" descr="New Moon">
              <a:extLst>
                <a:ext uri="{FF2B5EF4-FFF2-40B4-BE49-F238E27FC236}">
                  <a16:creationId xmlns:a16="http://schemas.microsoft.com/office/drawing/2014/main" id="{AFB27855-F75A-4730-991A-C524E921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0771" y="1492035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First Quarter Moon">
              <a:extLst>
                <a:ext uri="{FF2B5EF4-FFF2-40B4-BE49-F238E27FC236}">
                  <a16:creationId xmlns:a16="http://schemas.microsoft.com/office/drawing/2014/main" id="{EC60564E-4959-40FC-BACA-B37C620A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59151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4E79E0-302F-4AEC-AD16-DE98A32255E2}"/>
              </a:ext>
            </a:extLst>
          </p:cNvPr>
          <p:cNvGrpSpPr/>
          <p:nvPr/>
        </p:nvGrpSpPr>
        <p:grpSpPr>
          <a:xfrm>
            <a:off x="10199886" y="2185464"/>
            <a:ext cx="1633194" cy="1633194"/>
            <a:chOff x="7275171" y="1492035"/>
            <a:chExt cx="914400" cy="9144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46943B-BF4C-42B3-9F3D-1839743D2066}"/>
                </a:ext>
              </a:extLst>
            </p:cNvPr>
            <p:cNvSpPr/>
            <p:nvPr/>
          </p:nvSpPr>
          <p:spPr>
            <a:xfrm>
              <a:off x="7374658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3" name="Graphic 32" descr="New Moon">
              <a:extLst>
                <a:ext uri="{FF2B5EF4-FFF2-40B4-BE49-F238E27FC236}">
                  <a16:creationId xmlns:a16="http://schemas.microsoft.com/office/drawing/2014/main" id="{65F4616C-B4D7-4838-9E46-6416F62DE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Waxing Crescent Moon">
              <a:extLst>
                <a:ext uri="{FF2B5EF4-FFF2-40B4-BE49-F238E27FC236}">
                  <a16:creationId xmlns:a16="http://schemas.microsoft.com/office/drawing/2014/main" id="{C927474A-0210-45BA-95C8-F189D26A2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275171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697145-D678-491C-99DE-F10AC45F476A}"/>
              </a:ext>
            </a:extLst>
          </p:cNvPr>
          <p:cNvGrpSpPr/>
          <p:nvPr/>
        </p:nvGrpSpPr>
        <p:grpSpPr>
          <a:xfrm>
            <a:off x="6930607" y="2185464"/>
            <a:ext cx="1638981" cy="1633194"/>
            <a:chOff x="5444752" y="1492035"/>
            <a:chExt cx="91764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29C0585-2EDD-4F42-A446-FF2C742F445E}"/>
                </a:ext>
              </a:extLst>
            </p:cNvPr>
            <p:cNvSpPr/>
            <p:nvPr/>
          </p:nvSpPr>
          <p:spPr>
            <a:xfrm>
              <a:off x="5550719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7" name="Graphic 36" descr="New Moon">
              <a:extLst>
                <a:ext uri="{FF2B5EF4-FFF2-40B4-BE49-F238E27FC236}">
                  <a16:creationId xmlns:a16="http://schemas.microsoft.com/office/drawing/2014/main" id="{490FA18D-5F95-4831-906E-446A28552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47992" y="1492035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Waxing Gibbous Moon">
              <a:extLst>
                <a:ext uri="{FF2B5EF4-FFF2-40B4-BE49-F238E27FC236}">
                  <a16:creationId xmlns:a16="http://schemas.microsoft.com/office/drawing/2014/main" id="{F8564B7B-01D7-4568-ADE2-ADFB65125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444752" y="1492035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FD3238-F045-40A5-8EAC-6C2F032C359B}"/>
              </a:ext>
            </a:extLst>
          </p:cNvPr>
          <p:cNvGrpSpPr/>
          <p:nvPr/>
        </p:nvGrpSpPr>
        <p:grpSpPr>
          <a:xfrm>
            <a:off x="3669304" y="2185464"/>
            <a:ext cx="1633917" cy="1633194"/>
            <a:chOff x="3618799" y="1492035"/>
            <a:chExt cx="914805" cy="9144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99E513B-14B4-4521-ADF9-B07AFF4C480D}"/>
                </a:ext>
              </a:extLst>
            </p:cNvPr>
            <p:cNvSpPr/>
            <p:nvPr/>
          </p:nvSpPr>
          <p:spPr>
            <a:xfrm>
              <a:off x="372261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1" name="Graphic 40" descr="New Moon">
              <a:extLst>
                <a:ext uri="{FF2B5EF4-FFF2-40B4-BE49-F238E27FC236}">
                  <a16:creationId xmlns:a16="http://schemas.microsoft.com/office/drawing/2014/main" id="{56643AF6-1911-47FD-9736-64AFA4CC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18799" y="1492035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Waning Gibbous Moon">
              <a:extLst>
                <a:ext uri="{FF2B5EF4-FFF2-40B4-BE49-F238E27FC236}">
                  <a16:creationId xmlns:a16="http://schemas.microsoft.com/office/drawing/2014/main" id="{9B75FD51-FBBD-4609-A712-932F6AFC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19204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CC10B447-9F1A-49F9-A5B9-DB2B7AEB3E55}"/>
              </a:ext>
            </a:extLst>
          </p:cNvPr>
          <p:cNvSpPr/>
          <p:nvPr/>
        </p:nvSpPr>
        <p:spPr>
          <a:xfrm>
            <a:off x="2208017" y="2425585"/>
            <a:ext cx="1269127" cy="126912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 descr="Confused person with solid fill">
            <a:extLst>
              <a:ext uri="{FF2B5EF4-FFF2-40B4-BE49-F238E27FC236}">
                <a16:creationId xmlns:a16="http://schemas.microsoft.com/office/drawing/2014/main" id="{0B86B204-9E3D-48CA-963F-B65BA1A663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95297" y="2601997"/>
            <a:ext cx="914400" cy="914400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40F5C46E-FE6D-4AC9-A7EF-E8C04952CD05}"/>
              </a:ext>
            </a:extLst>
          </p:cNvPr>
          <p:cNvSpPr/>
          <p:nvPr/>
        </p:nvSpPr>
        <p:spPr>
          <a:xfrm>
            <a:off x="3862167" y="2425585"/>
            <a:ext cx="1269127" cy="126912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Graphic 43" descr="Books with solid fill">
            <a:extLst>
              <a:ext uri="{FF2B5EF4-FFF2-40B4-BE49-F238E27FC236}">
                <a16:creationId xmlns:a16="http://schemas.microsoft.com/office/drawing/2014/main" id="{1BB85D7E-1C89-4B56-A7F5-5C273B5567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33743" y="2601997"/>
            <a:ext cx="914400" cy="914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B58462F-CE6A-494B-BA5C-4B7981370323}"/>
              </a:ext>
            </a:extLst>
          </p:cNvPr>
          <p:cNvSpPr/>
          <p:nvPr/>
        </p:nvSpPr>
        <p:spPr>
          <a:xfrm>
            <a:off x="574820" y="2425585"/>
            <a:ext cx="1269127" cy="126912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5" name="Graphic 64" descr="Telescope outline">
            <a:extLst>
              <a:ext uri="{FF2B5EF4-FFF2-40B4-BE49-F238E27FC236}">
                <a16:creationId xmlns:a16="http://schemas.microsoft.com/office/drawing/2014/main" id="{577D0EF4-EBA2-4532-9A98-A3AE120CE3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4548" y="2601997"/>
            <a:ext cx="914400" cy="914400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EC62BAF1-6315-4798-849F-94ED9EF4C61E}"/>
              </a:ext>
            </a:extLst>
          </p:cNvPr>
          <p:cNvSpPr/>
          <p:nvPr/>
        </p:nvSpPr>
        <p:spPr>
          <a:xfrm>
            <a:off x="5501146" y="2425585"/>
            <a:ext cx="1269127" cy="126912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Graphic 55" descr="Flowchart with solid fill">
            <a:extLst>
              <a:ext uri="{FF2B5EF4-FFF2-40B4-BE49-F238E27FC236}">
                <a16:creationId xmlns:a16="http://schemas.microsoft.com/office/drawing/2014/main" id="{099D3228-271E-4ECC-8E05-97EC4485C93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56368" y="2571530"/>
            <a:ext cx="914400" cy="914400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B1FE90E9-08A4-4B43-8253-EE64C7BBA752}"/>
              </a:ext>
            </a:extLst>
          </p:cNvPr>
          <p:cNvSpPr/>
          <p:nvPr/>
        </p:nvSpPr>
        <p:spPr>
          <a:xfrm>
            <a:off x="7102866" y="2394167"/>
            <a:ext cx="1269127" cy="126912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Graphic 61" descr="Target with solid fill">
            <a:extLst>
              <a:ext uri="{FF2B5EF4-FFF2-40B4-BE49-F238E27FC236}">
                <a16:creationId xmlns:a16="http://schemas.microsoft.com/office/drawing/2014/main" id="{955659CE-1C8B-4E15-8D95-843E36A16C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80229" y="2585657"/>
            <a:ext cx="914400" cy="91440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27C78099-1928-4455-A81A-3206453AA3F0}"/>
              </a:ext>
            </a:extLst>
          </p:cNvPr>
          <p:cNvSpPr/>
          <p:nvPr/>
        </p:nvSpPr>
        <p:spPr>
          <a:xfrm>
            <a:off x="8741493" y="2425585"/>
            <a:ext cx="1269127" cy="126912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0" name="Graphic 59" descr="Good Idea with solid fill">
            <a:extLst>
              <a:ext uri="{FF2B5EF4-FFF2-40B4-BE49-F238E27FC236}">
                <a16:creationId xmlns:a16="http://schemas.microsoft.com/office/drawing/2014/main" id="{462D76D6-B5C9-4670-9179-0D60F591F0A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22377" y="2601997"/>
            <a:ext cx="914400" cy="9144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E95A71FC-589D-407B-83CC-33C1B4DE64C4}"/>
              </a:ext>
            </a:extLst>
          </p:cNvPr>
          <p:cNvSpPr/>
          <p:nvPr/>
        </p:nvSpPr>
        <p:spPr>
          <a:xfrm>
            <a:off x="10385905" y="2408294"/>
            <a:ext cx="1269127" cy="126912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Graphic 14" descr="Ribbon with solid fill">
            <a:extLst>
              <a:ext uri="{FF2B5EF4-FFF2-40B4-BE49-F238E27FC236}">
                <a16:creationId xmlns:a16="http://schemas.microsoft.com/office/drawing/2014/main" id="{AF9DBB3D-4056-419C-B4CD-23B84DB054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63268" y="257153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A7627-BE17-4761-BD1B-5FBADACEFB1B}"/>
              </a:ext>
            </a:extLst>
          </p:cNvPr>
          <p:cNvSpPr txBox="1"/>
          <p:nvPr/>
        </p:nvSpPr>
        <p:spPr>
          <a:xfrm>
            <a:off x="10820112" y="2747477"/>
            <a:ext cx="4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Black" panose="020B0A04020102020204" pitchFamily="34" charset="0"/>
              </a:rPr>
              <a:t>#1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99ECC4-3C6D-4723-9A47-CE1A4291272C}"/>
              </a:ext>
            </a:extLst>
          </p:cNvPr>
          <p:cNvSpPr txBox="1"/>
          <p:nvPr/>
        </p:nvSpPr>
        <p:spPr>
          <a:xfrm>
            <a:off x="487778" y="3904353"/>
            <a:ext cx="146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Project</a:t>
            </a:r>
            <a:b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Scope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69F8162-85C7-4826-8357-CBDAE2133175}"/>
              </a:ext>
            </a:extLst>
          </p:cNvPr>
          <p:cNvSpPr txBox="1"/>
          <p:nvPr/>
        </p:nvSpPr>
        <p:spPr>
          <a:xfrm>
            <a:off x="2101888" y="3904353"/>
            <a:ext cx="146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Customer</a:t>
            </a:r>
            <a:b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Needs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C24032C-6427-4D4A-BD55-EF81E0B6DF39}"/>
              </a:ext>
            </a:extLst>
          </p:cNvPr>
          <p:cNvSpPr txBox="1"/>
          <p:nvPr/>
        </p:nvSpPr>
        <p:spPr>
          <a:xfrm>
            <a:off x="3634754" y="3904351"/>
            <a:ext cx="170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Background</a:t>
            </a:r>
            <a:b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BA1F4F0-CA49-4A20-BE17-8A169332ACA4}"/>
              </a:ext>
            </a:extLst>
          </p:cNvPr>
          <p:cNvSpPr txBox="1"/>
          <p:nvPr/>
        </p:nvSpPr>
        <p:spPr>
          <a:xfrm>
            <a:off x="5290627" y="3899121"/>
            <a:ext cx="1658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Functional </a:t>
            </a:r>
            <a:b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Decomp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056CBF3-5B93-414A-8644-06E4FE888DCD}"/>
              </a:ext>
            </a:extLst>
          </p:cNvPr>
          <p:cNvSpPr txBox="1"/>
          <p:nvPr/>
        </p:nvSpPr>
        <p:spPr>
          <a:xfrm>
            <a:off x="7024148" y="3904351"/>
            <a:ext cx="146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Targets &amp;</a:t>
            </a:r>
            <a:b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Metrics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DFBA7EA-D998-4519-AD21-EF701687BD40}"/>
              </a:ext>
            </a:extLst>
          </p:cNvPr>
          <p:cNvSpPr txBox="1"/>
          <p:nvPr/>
        </p:nvSpPr>
        <p:spPr>
          <a:xfrm>
            <a:off x="8566692" y="3899121"/>
            <a:ext cx="1633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Concept</a:t>
            </a:r>
            <a:b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Generation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7E420A9-6425-4AA7-BDA1-CF50F3107B07}"/>
              </a:ext>
            </a:extLst>
          </p:cNvPr>
          <p:cNvSpPr txBox="1"/>
          <p:nvPr/>
        </p:nvSpPr>
        <p:spPr>
          <a:xfrm>
            <a:off x="10281852" y="3904351"/>
            <a:ext cx="146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Concept</a:t>
            </a:r>
            <a:b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Selection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4F2CEFD-227D-457A-9401-A2AFF719DAE7}"/>
              </a:ext>
            </a:extLst>
          </p:cNvPr>
          <p:cNvGrpSpPr/>
          <p:nvPr/>
        </p:nvGrpSpPr>
        <p:grpSpPr>
          <a:xfrm>
            <a:off x="0" y="0"/>
            <a:ext cx="914400" cy="914400"/>
            <a:chOff x="2702779" y="1492035"/>
            <a:chExt cx="914400" cy="91440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7F6669D-90DE-4A17-BCF5-66E474AAF5D6}"/>
                </a:ext>
              </a:extLst>
            </p:cNvPr>
            <p:cNvSpPr/>
            <p:nvPr/>
          </p:nvSpPr>
          <p:spPr>
            <a:xfrm>
              <a:off x="2810367" y="1584577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2" name="Graphic 111" descr="New Moon">
              <a:extLst>
                <a:ext uri="{FF2B5EF4-FFF2-40B4-BE49-F238E27FC236}">
                  <a16:creationId xmlns:a16="http://schemas.microsoft.com/office/drawing/2014/main" id="{66C910F7-7874-43BC-8203-F9C0FC553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  <p:pic>
          <p:nvPicPr>
            <p:cNvPr id="113" name="Graphic 112" descr="Last Quarter Moon">
              <a:extLst>
                <a:ext uri="{FF2B5EF4-FFF2-40B4-BE49-F238E27FC236}">
                  <a16:creationId xmlns:a16="http://schemas.microsoft.com/office/drawing/2014/main" id="{DE6F44FE-0EF1-4AFF-986C-757870E60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02779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63" name="Footer Placeholder 3">
            <a:extLst>
              <a:ext uri="{FF2B5EF4-FFF2-40B4-BE49-F238E27FC236}">
                <a16:creationId xmlns:a16="http://schemas.microsoft.com/office/drawing/2014/main" id="{3AED4EF5-BD11-44CA-B6F3-EB4D1BB1E3A3}"/>
              </a:ext>
            </a:extLst>
          </p:cNvPr>
          <p:cNvSpPr txBox="1">
            <a:spLocks/>
          </p:cNvSpPr>
          <p:nvPr/>
        </p:nvSpPr>
        <p:spPr>
          <a:xfrm>
            <a:off x="10842171" y="5571138"/>
            <a:ext cx="134983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Melanie Porter</a:t>
            </a:r>
          </a:p>
        </p:txBody>
      </p:sp>
    </p:spTree>
    <p:extLst>
      <p:ext uri="{BB962C8B-B14F-4D97-AF65-F5344CB8AC3E}">
        <p14:creationId xmlns:p14="http://schemas.microsoft.com/office/powerpoint/2010/main" val="28998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0" grpId="0" animBg="1"/>
      <p:bldP spid="50" grpId="1" animBg="1"/>
      <p:bldP spid="6" grpId="0" animBg="1"/>
      <p:bldP spid="6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" grpId="0"/>
      <p:bldP spid="9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7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BE3AB3-6BF7-4F77-8084-EC2B93B1FAEE}"/>
              </a:ext>
            </a:extLst>
          </p:cNvPr>
          <p:cNvGrpSpPr/>
          <p:nvPr/>
        </p:nvGrpSpPr>
        <p:grpSpPr>
          <a:xfrm>
            <a:off x="196840" y="230702"/>
            <a:ext cx="11798319" cy="5581685"/>
            <a:chOff x="196840" y="230702"/>
            <a:chExt cx="11798319" cy="5581685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78F55FCF-D5A6-4338-AD5E-1CA61E31C3CA}"/>
                </a:ext>
              </a:extLst>
            </p:cNvPr>
            <p:cNvGrpSpPr/>
            <p:nvPr/>
          </p:nvGrpSpPr>
          <p:grpSpPr>
            <a:xfrm>
              <a:off x="196840" y="230702"/>
              <a:ext cx="11798319" cy="5581685"/>
              <a:chOff x="196840" y="230702"/>
              <a:chExt cx="11798319" cy="5581685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EC8B7D5-7768-42C5-8EBF-80935B84E803}"/>
                  </a:ext>
                </a:extLst>
              </p:cNvPr>
              <p:cNvSpPr/>
              <p:nvPr/>
            </p:nvSpPr>
            <p:spPr>
              <a:xfrm>
                <a:off x="6148244" y="231461"/>
                <a:ext cx="616379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22355DC3-9834-470D-A04C-DFDE69E2D188}"/>
                  </a:ext>
                </a:extLst>
              </p:cNvPr>
              <p:cNvSpPr/>
              <p:nvPr/>
            </p:nvSpPr>
            <p:spPr>
              <a:xfrm>
                <a:off x="5531680" y="231461"/>
                <a:ext cx="616379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3904FB62-8D1C-4188-B919-08BAC7647E63}"/>
                  </a:ext>
                </a:extLst>
              </p:cNvPr>
              <p:cNvSpPr/>
              <p:nvPr/>
            </p:nvSpPr>
            <p:spPr>
              <a:xfrm>
                <a:off x="4920615" y="231460"/>
                <a:ext cx="609758" cy="15673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ECFC3E7D-C017-4736-8AA0-1DC7B1247BC2}"/>
                  </a:ext>
                </a:extLst>
              </p:cNvPr>
              <p:cNvGrpSpPr/>
              <p:nvPr/>
            </p:nvGrpSpPr>
            <p:grpSpPr>
              <a:xfrm>
                <a:off x="196840" y="230702"/>
                <a:ext cx="11798319" cy="5581685"/>
                <a:chOff x="196840" y="178866"/>
                <a:chExt cx="11798319" cy="5581685"/>
              </a:xfrm>
            </p:grpSpPr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EB387D63-88F2-47F5-BD4C-0AA88F14F266}"/>
                    </a:ext>
                  </a:extLst>
                </p:cNvPr>
                <p:cNvSpPr/>
                <p:nvPr/>
              </p:nvSpPr>
              <p:spPr>
                <a:xfrm>
                  <a:off x="10602057" y="5017603"/>
                  <a:ext cx="1391920" cy="371474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Con</a:t>
                  </a:r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1A7208FB-BE20-4813-8D0B-B212E3BA1319}"/>
                    </a:ext>
                  </a:extLst>
                </p:cNvPr>
                <p:cNvSpPr/>
                <p:nvPr/>
              </p:nvSpPr>
              <p:spPr>
                <a:xfrm>
                  <a:off x="11700587" y="4020827"/>
                  <a:ext cx="294507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F765B4A0-1A64-4D77-98B5-D343B2C95C79}"/>
                    </a:ext>
                  </a:extLst>
                </p:cNvPr>
                <p:cNvSpPr/>
                <p:nvPr/>
              </p:nvSpPr>
              <p:spPr>
                <a:xfrm>
                  <a:off x="11084547" y="4020826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1FC0FCB3-6DC4-47F7-97FF-CDF3279FA57A}"/>
                    </a:ext>
                  </a:extLst>
                </p:cNvPr>
                <p:cNvSpPr/>
                <p:nvPr/>
              </p:nvSpPr>
              <p:spPr>
                <a:xfrm>
                  <a:off x="10467642" y="4020827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B9991883-A9DD-4462-9E27-F7ECD63E1C7E}"/>
                    </a:ext>
                  </a:extLst>
                </p:cNvPr>
                <p:cNvSpPr/>
                <p:nvPr/>
              </p:nvSpPr>
              <p:spPr>
                <a:xfrm>
                  <a:off x="9851078" y="4020827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E3D0148-50A3-4A17-89E0-A545F539447F}"/>
                    </a:ext>
                  </a:extLst>
                </p:cNvPr>
                <p:cNvSpPr/>
                <p:nvPr/>
              </p:nvSpPr>
              <p:spPr>
                <a:xfrm>
                  <a:off x="9234437" y="4020826"/>
                  <a:ext cx="616379" cy="489804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86513DA0-6793-447F-B12F-5D02AC2A9885}"/>
                    </a:ext>
                  </a:extLst>
                </p:cNvPr>
                <p:cNvSpPr/>
                <p:nvPr/>
              </p:nvSpPr>
              <p:spPr>
                <a:xfrm>
                  <a:off x="8618397" y="402082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C4A06E6A-892A-47A2-A215-82CD7B01A20B}"/>
                    </a:ext>
                  </a:extLst>
                </p:cNvPr>
                <p:cNvSpPr/>
                <p:nvPr/>
              </p:nvSpPr>
              <p:spPr>
                <a:xfrm>
                  <a:off x="8001492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58CACD60-B161-4874-B7F8-1A8EC6136A3B}"/>
                    </a:ext>
                  </a:extLst>
                </p:cNvPr>
                <p:cNvSpPr/>
                <p:nvPr/>
              </p:nvSpPr>
              <p:spPr>
                <a:xfrm>
                  <a:off x="7384928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A49CC209-422D-47F6-A740-EC8D9BED8D00}"/>
                    </a:ext>
                  </a:extLst>
                </p:cNvPr>
                <p:cNvSpPr/>
                <p:nvPr/>
              </p:nvSpPr>
              <p:spPr>
                <a:xfrm>
                  <a:off x="8618527" y="463720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70E694B0-BDFA-4D94-8CD9-2396B840EF8C}"/>
                    </a:ext>
                  </a:extLst>
                </p:cNvPr>
                <p:cNvSpPr/>
                <p:nvPr/>
              </p:nvSpPr>
              <p:spPr>
                <a:xfrm>
                  <a:off x="8001622" y="4637203"/>
                  <a:ext cx="62130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46956D80-8ED5-4FC9-BF5F-877A8CF6E478}"/>
                    </a:ext>
                  </a:extLst>
                </p:cNvPr>
                <p:cNvSpPr/>
                <p:nvPr/>
              </p:nvSpPr>
              <p:spPr>
                <a:xfrm>
                  <a:off x="7383746" y="4637203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DFC8AAAE-3E58-4743-BE91-BED1C1393E3C}"/>
                    </a:ext>
                  </a:extLst>
                </p:cNvPr>
                <p:cNvSpPr/>
                <p:nvPr/>
              </p:nvSpPr>
              <p:spPr>
                <a:xfrm>
                  <a:off x="11700522" y="2788066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52239D5E-A2C8-4BF0-8B12-0A492D309708}"/>
                    </a:ext>
                  </a:extLst>
                </p:cNvPr>
                <p:cNvSpPr/>
                <p:nvPr/>
              </p:nvSpPr>
              <p:spPr>
                <a:xfrm>
                  <a:off x="1108448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E78628AE-4571-4298-A9BB-AE5AFADAA360}"/>
                    </a:ext>
                  </a:extLst>
                </p:cNvPr>
                <p:cNvSpPr/>
                <p:nvPr/>
              </p:nvSpPr>
              <p:spPr>
                <a:xfrm>
                  <a:off x="10467577" y="278806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C403C10A-39BC-4D41-8F81-D9DAB0EB47EC}"/>
                    </a:ext>
                  </a:extLst>
                </p:cNvPr>
                <p:cNvSpPr/>
                <p:nvPr/>
              </p:nvSpPr>
              <p:spPr>
                <a:xfrm>
                  <a:off x="9851013" y="278806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F946C5D9-764A-4F09-A4FF-79B119684F51}"/>
                    </a:ext>
                  </a:extLst>
                </p:cNvPr>
                <p:cNvSpPr/>
                <p:nvPr/>
              </p:nvSpPr>
              <p:spPr>
                <a:xfrm>
                  <a:off x="923437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>
                  <a:extLst>
                    <a:ext uri="{FF2B5EF4-FFF2-40B4-BE49-F238E27FC236}">
                      <a16:creationId xmlns:a16="http://schemas.microsoft.com/office/drawing/2014/main" id="{9787C5DA-2072-4BCD-937E-64E21B3BAAB0}"/>
                    </a:ext>
                  </a:extLst>
                </p:cNvPr>
                <p:cNvSpPr/>
                <p:nvPr/>
              </p:nvSpPr>
              <p:spPr>
                <a:xfrm>
                  <a:off x="8618332" y="278806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E051562A-62C2-4DB6-88D9-271CAD179E0D}"/>
                    </a:ext>
                  </a:extLst>
                </p:cNvPr>
                <p:cNvSpPr/>
                <p:nvPr/>
              </p:nvSpPr>
              <p:spPr>
                <a:xfrm>
                  <a:off x="8001427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B2BDD9ED-E323-4AB9-9767-FBD84CBDAFEF}"/>
                    </a:ext>
                  </a:extLst>
                </p:cNvPr>
                <p:cNvSpPr/>
                <p:nvPr/>
              </p:nvSpPr>
              <p:spPr>
                <a:xfrm>
                  <a:off x="7384863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C32D430D-F45B-4984-BF49-753DD9373E63}"/>
                    </a:ext>
                  </a:extLst>
                </p:cNvPr>
                <p:cNvSpPr/>
                <p:nvPr/>
              </p:nvSpPr>
              <p:spPr>
                <a:xfrm>
                  <a:off x="11700652" y="3404444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535E9FC3-08A1-4D51-BA96-D960B107D5F5}"/>
                    </a:ext>
                  </a:extLst>
                </p:cNvPr>
                <p:cNvSpPr/>
                <p:nvPr/>
              </p:nvSpPr>
              <p:spPr>
                <a:xfrm>
                  <a:off x="1108461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5225CAD7-7FA9-490D-9BFE-73DE02EC8181}"/>
                    </a:ext>
                  </a:extLst>
                </p:cNvPr>
                <p:cNvSpPr/>
                <p:nvPr/>
              </p:nvSpPr>
              <p:spPr>
                <a:xfrm>
                  <a:off x="10467707" y="340444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72284C2A-5845-4786-962B-8C2E364E78C1}"/>
                    </a:ext>
                  </a:extLst>
                </p:cNvPr>
                <p:cNvSpPr/>
                <p:nvPr/>
              </p:nvSpPr>
              <p:spPr>
                <a:xfrm>
                  <a:off x="9851143" y="340444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E9894305-2021-4D5E-9CD6-0005B3FE86C5}"/>
                    </a:ext>
                  </a:extLst>
                </p:cNvPr>
                <p:cNvSpPr/>
                <p:nvPr/>
              </p:nvSpPr>
              <p:spPr>
                <a:xfrm>
                  <a:off x="923450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DFB2BC3B-A489-4CFD-B0B5-E56DDA0B2808}"/>
                    </a:ext>
                  </a:extLst>
                </p:cNvPr>
                <p:cNvSpPr/>
                <p:nvPr/>
              </p:nvSpPr>
              <p:spPr>
                <a:xfrm>
                  <a:off x="8618462" y="340444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12D0D69A-110E-490E-8F58-127C97326B04}"/>
                    </a:ext>
                  </a:extLst>
                </p:cNvPr>
                <p:cNvSpPr/>
                <p:nvPr/>
              </p:nvSpPr>
              <p:spPr>
                <a:xfrm>
                  <a:off x="8001557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9FAA0128-39EC-421E-9FED-683D2C192A9F}"/>
                    </a:ext>
                  </a:extLst>
                </p:cNvPr>
                <p:cNvSpPr/>
                <p:nvPr/>
              </p:nvSpPr>
              <p:spPr>
                <a:xfrm>
                  <a:off x="7384993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1938B0EC-F0CE-4EB6-A123-DCB2418CC586}"/>
                    </a:ext>
                  </a:extLst>
                </p:cNvPr>
                <p:cNvSpPr/>
                <p:nvPr/>
              </p:nvSpPr>
              <p:spPr>
                <a:xfrm>
                  <a:off x="8617806" y="5253579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CA0005D7-2AF3-47E9-A9A7-632BF916B36D}"/>
                    </a:ext>
                  </a:extLst>
                </p:cNvPr>
                <p:cNvSpPr/>
                <p:nvPr/>
              </p:nvSpPr>
              <p:spPr>
                <a:xfrm>
                  <a:off x="8000901" y="525358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221C1974-5172-4E07-97CB-16629BD9614A}"/>
                    </a:ext>
                  </a:extLst>
                </p:cNvPr>
                <p:cNvSpPr/>
                <p:nvPr/>
              </p:nvSpPr>
              <p:spPr>
                <a:xfrm>
                  <a:off x="7384337" y="5253580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86AF26DF-5D86-47A3-BEAB-227CA56159CF}"/>
                    </a:ext>
                  </a:extLst>
                </p:cNvPr>
                <p:cNvSpPr/>
                <p:nvPr/>
              </p:nvSpPr>
              <p:spPr>
                <a:xfrm>
                  <a:off x="11699470" y="2178553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513DAF9B-849E-4027-90ED-2BB2B11A3C3A}"/>
                    </a:ext>
                  </a:extLst>
                </p:cNvPr>
                <p:cNvSpPr/>
                <p:nvPr/>
              </p:nvSpPr>
              <p:spPr>
                <a:xfrm>
                  <a:off x="1108343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396DE8F-CA44-439C-9A3A-5D3C0ABF8894}"/>
                    </a:ext>
                  </a:extLst>
                </p:cNvPr>
                <p:cNvSpPr/>
                <p:nvPr/>
              </p:nvSpPr>
              <p:spPr>
                <a:xfrm>
                  <a:off x="10466525" y="217855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EC0A795-062A-4E76-B962-4A4A0E582F56}"/>
                    </a:ext>
                  </a:extLst>
                </p:cNvPr>
                <p:cNvSpPr/>
                <p:nvPr/>
              </p:nvSpPr>
              <p:spPr>
                <a:xfrm>
                  <a:off x="9849961" y="217855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95E294BD-651C-4FD7-BE9F-17E74F83862A}"/>
                    </a:ext>
                  </a:extLst>
                </p:cNvPr>
                <p:cNvSpPr/>
                <p:nvPr/>
              </p:nvSpPr>
              <p:spPr>
                <a:xfrm>
                  <a:off x="923332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0399577B-AACB-4708-8BF8-5FD5829BF9E5}"/>
                    </a:ext>
                  </a:extLst>
                </p:cNvPr>
                <p:cNvSpPr/>
                <p:nvPr/>
              </p:nvSpPr>
              <p:spPr>
                <a:xfrm>
                  <a:off x="8617280" y="217855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12D38810-7A10-425D-81F3-552915371D77}"/>
                    </a:ext>
                  </a:extLst>
                </p:cNvPr>
                <p:cNvSpPr/>
                <p:nvPr/>
              </p:nvSpPr>
              <p:spPr>
                <a:xfrm>
                  <a:off x="8000375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D8238952-8AA1-40CA-9A01-EDFD7F059B10}"/>
                    </a:ext>
                  </a:extLst>
                </p:cNvPr>
                <p:cNvSpPr/>
                <p:nvPr/>
              </p:nvSpPr>
              <p:spPr>
                <a:xfrm>
                  <a:off x="7383811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177161DD-5113-4E0B-8004-FA41DDC10C03}"/>
                    </a:ext>
                  </a:extLst>
                </p:cNvPr>
                <p:cNvSpPr/>
                <p:nvPr/>
              </p:nvSpPr>
              <p:spPr>
                <a:xfrm>
                  <a:off x="11699405" y="945793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BDB1C23F-9308-4AD2-8416-4C663756F419}"/>
                    </a:ext>
                  </a:extLst>
                </p:cNvPr>
                <p:cNvSpPr/>
                <p:nvPr/>
              </p:nvSpPr>
              <p:spPr>
                <a:xfrm>
                  <a:off x="1108336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AA5B88A6-5E89-40AD-8FEA-032A6226E88B}"/>
                    </a:ext>
                  </a:extLst>
                </p:cNvPr>
                <p:cNvSpPr/>
                <p:nvPr/>
              </p:nvSpPr>
              <p:spPr>
                <a:xfrm>
                  <a:off x="10466460" y="94579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A685686E-AB75-4C80-9A8B-070C12921D31}"/>
                    </a:ext>
                  </a:extLst>
                </p:cNvPr>
                <p:cNvSpPr/>
                <p:nvPr/>
              </p:nvSpPr>
              <p:spPr>
                <a:xfrm>
                  <a:off x="9849896" y="94579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C43FB21F-710E-49B0-BF9B-0A02A230AFD1}"/>
                    </a:ext>
                  </a:extLst>
                </p:cNvPr>
                <p:cNvSpPr/>
                <p:nvPr/>
              </p:nvSpPr>
              <p:spPr>
                <a:xfrm>
                  <a:off x="923325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933C07B2-8008-4C10-B3D2-37461D047855}"/>
                    </a:ext>
                  </a:extLst>
                </p:cNvPr>
                <p:cNvSpPr/>
                <p:nvPr/>
              </p:nvSpPr>
              <p:spPr>
                <a:xfrm>
                  <a:off x="8617215" y="94579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D8721016-4D53-4052-9F91-152FC8FAC4BD}"/>
                    </a:ext>
                  </a:extLst>
                </p:cNvPr>
                <p:cNvSpPr/>
                <p:nvPr/>
              </p:nvSpPr>
              <p:spPr>
                <a:xfrm>
                  <a:off x="8000310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FA1E99C4-3318-413F-9E2F-F5B8A0606C93}"/>
                    </a:ext>
                  </a:extLst>
                </p:cNvPr>
                <p:cNvSpPr/>
                <p:nvPr/>
              </p:nvSpPr>
              <p:spPr>
                <a:xfrm>
                  <a:off x="7383746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97DCF233-7643-4B5F-BFF6-91DA959ECA14}"/>
                    </a:ext>
                  </a:extLst>
                </p:cNvPr>
                <p:cNvSpPr/>
                <p:nvPr/>
              </p:nvSpPr>
              <p:spPr>
                <a:xfrm>
                  <a:off x="11699535" y="1562171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029EF63C-942E-41F7-A3ED-8672344DC687}"/>
                    </a:ext>
                  </a:extLst>
                </p:cNvPr>
                <p:cNvSpPr/>
                <p:nvPr/>
              </p:nvSpPr>
              <p:spPr>
                <a:xfrm>
                  <a:off x="1108349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40D7AEC-FDA4-4D13-AF96-8432106BAF10}"/>
                    </a:ext>
                  </a:extLst>
                </p:cNvPr>
                <p:cNvSpPr/>
                <p:nvPr/>
              </p:nvSpPr>
              <p:spPr>
                <a:xfrm>
                  <a:off x="10466590" y="156217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50339530-D0A7-48E8-9DAD-C31D2A6EE885}"/>
                    </a:ext>
                  </a:extLst>
                </p:cNvPr>
                <p:cNvSpPr/>
                <p:nvPr/>
              </p:nvSpPr>
              <p:spPr>
                <a:xfrm>
                  <a:off x="9850026" y="156217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C9E8715F-4FAF-421C-A6E1-98B249C06833}"/>
                    </a:ext>
                  </a:extLst>
                </p:cNvPr>
                <p:cNvSpPr/>
                <p:nvPr/>
              </p:nvSpPr>
              <p:spPr>
                <a:xfrm>
                  <a:off x="923338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8ED0A057-0117-483C-AD32-9AD559AC0956}"/>
                    </a:ext>
                  </a:extLst>
                </p:cNvPr>
                <p:cNvSpPr/>
                <p:nvPr/>
              </p:nvSpPr>
              <p:spPr>
                <a:xfrm>
                  <a:off x="8617345" y="1562169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52A86F71-B878-42E0-91B8-A3CD722AC92F}"/>
                    </a:ext>
                  </a:extLst>
                </p:cNvPr>
                <p:cNvSpPr/>
                <p:nvPr/>
              </p:nvSpPr>
              <p:spPr>
                <a:xfrm>
                  <a:off x="8000440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8AE83A8D-2FAA-40BE-94AF-32348806298A}"/>
                    </a:ext>
                  </a:extLst>
                </p:cNvPr>
                <p:cNvSpPr/>
                <p:nvPr/>
              </p:nvSpPr>
              <p:spPr>
                <a:xfrm>
                  <a:off x="7383876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521C642D-52B6-49FE-8EA3-593DF1980393}"/>
                    </a:ext>
                  </a:extLst>
                </p:cNvPr>
                <p:cNvSpPr/>
                <p:nvPr/>
              </p:nvSpPr>
              <p:spPr>
                <a:xfrm>
                  <a:off x="11698223" y="179537"/>
                  <a:ext cx="29555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EBB74CE2-00BE-4FBB-BE9D-2C729E4DDD44}"/>
                    </a:ext>
                  </a:extLst>
                </p:cNvPr>
                <p:cNvSpPr/>
                <p:nvPr/>
              </p:nvSpPr>
              <p:spPr>
                <a:xfrm>
                  <a:off x="11083235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8004820A-1DA3-4A32-B9FA-A850E8A01687}"/>
                    </a:ext>
                  </a:extLst>
                </p:cNvPr>
                <p:cNvSpPr/>
                <p:nvPr/>
              </p:nvSpPr>
              <p:spPr>
                <a:xfrm>
                  <a:off x="10466330" y="17953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DBD66C28-0433-484F-A24D-B6CAB98BB2E7}"/>
                    </a:ext>
                  </a:extLst>
                </p:cNvPr>
                <p:cNvSpPr/>
                <p:nvPr/>
              </p:nvSpPr>
              <p:spPr>
                <a:xfrm>
                  <a:off x="9849766" y="17953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370FCA8-320D-4479-9F86-6507372493C6}"/>
                    </a:ext>
                  </a:extLst>
                </p:cNvPr>
                <p:cNvSpPr/>
                <p:nvPr/>
              </p:nvSpPr>
              <p:spPr>
                <a:xfrm>
                  <a:off x="9233125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38B11180-2770-444A-A93C-643DCA85EA7A}"/>
                    </a:ext>
                  </a:extLst>
                </p:cNvPr>
                <p:cNvSpPr/>
                <p:nvPr/>
              </p:nvSpPr>
              <p:spPr>
                <a:xfrm>
                  <a:off x="8617085" y="179535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73FBF061-925B-45FB-BA7C-EEBDA6380CFC}"/>
                    </a:ext>
                  </a:extLst>
                </p:cNvPr>
                <p:cNvSpPr/>
                <p:nvPr/>
              </p:nvSpPr>
              <p:spPr>
                <a:xfrm>
                  <a:off x="8000180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3D1F59C0-56A1-4C0A-9FDD-489B2C7B474B}"/>
                    </a:ext>
                  </a:extLst>
                </p:cNvPr>
                <p:cNvSpPr/>
                <p:nvPr/>
              </p:nvSpPr>
              <p:spPr>
                <a:xfrm>
                  <a:off x="7383616" y="17953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E8B5A75C-E318-4F8F-B060-8E95AF9DE147}"/>
                    </a:ext>
                  </a:extLst>
                </p:cNvPr>
                <p:cNvSpPr/>
                <p:nvPr/>
              </p:nvSpPr>
              <p:spPr>
                <a:xfrm>
                  <a:off x="11699405" y="336275"/>
                  <a:ext cx="294507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526A85FC-8686-41EB-B7AD-CB7216EF9376}"/>
                    </a:ext>
                  </a:extLst>
                </p:cNvPr>
                <p:cNvSpPr/>
                <p:nvPr/>
              </p:nvSpPr>
              <p:spPr>
                <a:xfrm>
                  <a:off x="1108336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429154DF-0AE7-4843-AFB9-D92D64E8B5CB}"/>
                    </a:ext>
                  </a:extLst>
                </p:cNvPr>
                <p:cNvSpPr/>
                <p:nvPr/>
              </p:nvSpPr>
              <p:spPr>
                <a:xfrm>
                  <a:off x="10466460" y="33627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>
                  <a:extLst>
                    <a:ext uri="{FF2B5EF4-FFF2-40B4-BE49-F238E27FC236}">
                      <a16:creationId xmlns:a16="http://schemas.microsoft.com/office/drawing/2014/main" id="{D226C01E-68FE-4A09-8489-0B2625288C3B}"/>
                    </a:ext>
                  </a:extLst>
                </p:cNvPr>
                <p:cNvSpPr/>
                <p:nvPr/>
              </p:nvSpPr>
              <p:spPr>
                <a:xfrm>
                  <a:off x="9849896" y="33627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672B8442-4B27-4D99-9BE9-3FCBFA2B79DE}"/>
                    </a:ext>
                  </a:extLst>
                </p:cNvPr>
                <p:cNvSpPr/>
                <p:nvPr/>
              </p:nvSpPr>
              <p:spPr>
                <a:xfrm>
                  <a:off x="923325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2E0976E2-00F3-4E04-941E-6F0E5EBA295E}"/>
                    </a:ext>
                  </a:extLst>
                </p:cNvPr>
                <p:cNvSpPr/>
                <p:nvPr/>
              </p:nvSpPr>
              <p:spPr>
                <a:xfrm>
                  <a:off x="8617215" y="3362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>
                  <a:extLst>
                    <a:ext uri="{FF2B5EF4-FFF2-40B4-BE49-F238E27FC236}">
                      <a16:creationId xmlns:a16="http://schemas.microsoft.com/office/drawing/2014/main" id="{67B31580-737B-460A-8F4D-003C1E6A6B4D}"/>
                    </a:ext>
                  </a:extLst>
                </p:cNvPr>
                <p:cNvSpPr/>
                <p:nvPr/>
              </p:nvSpPr>
              <p:spPr>
                <a:xfrm>
                  <a:off x="8000310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9E8CE265-3D17-4FC7-8C28-C1849C4E1289}"/>
                    </a:ext>
                  </a:extLst>
                </p:cNvPr>
                <p:cNvSpPr/>
                <p:nvPr/>
              </p:nvSpPr>
              <p:spPr>
                <a:xfrm>
                  <a:off x="7383746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433B1540-467D-4125-BEC7-C74F96ADE53E}"/>
                    </a:ext>
                  </a:extLst>
                </p:cNvPr>
                <p:cNvSpPr/>
                <p:nvPr/>
              </p:nvSpPr>
              <p:spPr>
                <a:xfrm>
                  <a:off x="6767242" y="402082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961452C9-BF3E-40A2-A1D4-A09D215D72DA}"/>
                    </a:ext>
                  </a:extLst>
                </p:cNvPr>
                <p:cNvSpPr/>
                <p:nvPr/>
              </p:nvSpPr>
              <p:spPr>
                <a:xfrm>
                  <a:off x="6150337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A0EAC03E-0C99-4367-8704-8C244CC1A70A}"/>
                    </a:ext>
                  </a:extLst>
                </p:cNvPr>
                <p:cNvSpPr/>
                <p:nvPr/>
              </p:nvSpPr>
              <p:spPr>
                <a:xfrm>
                  <a:off x="5533773" y="402082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3D842489-BA38-4920-AF85-E1280A388049}"/>
                    </a:ext>
                  </a:extLst>
                </p:cNvPr>
                <p:cNvSpPr/>
                <p:nvPr/>
              </p:nvSpPr>
              <p:spPr>
                <a:xfrm>
                  <a:off x="6767372" y="463720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F3753ACA-C8B1-47C9-812B-56FEC44D2109}"/>
                    </a:ext>
                  </a:extLst>
                </p:cNvPr>
                <p:cNvSpPr/>
                <p:nvPr/>
              </p:nvSpPr>
              <p:spPr>
                <a:xfrm>
                  <a:off x="6150467" y="463720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C22931DF-713B-44C3-9A11-6E4CD8227F99}"/>
                    </a:ext>
                  </a:extLst>
                </p:cNvPr>
                <p:cNvSpPr/>
                <p:nvPr/>
              </p:nvSpPr>
              <p:spPr>
                <a:xfrm>
                  <a:off x="5532591" y="4637203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B2F5C540-408E-43C8-9FC3-73B619F71CF8}"/>
                    </a:ext>
                  </a:extLst>
                </p:cNvPr>
                <p:cNvSpPr/>
                <p:nvPr/>
              </p:nvSpPr>
              <p:spPr>
                <a:xfrm>
                  <a:off x="6767177" y="278806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4061963-D534-4AC9-9512-8FC333494D81}"/>
                    </a:ext>
                  </a:extLst>
                </p:cNvPr>
                <p:cNvSpPr/>
                <p:nvPr/>
              </p:nvSpPr>
              <p:spPr>
                <a:xfrm>
                  <a:off x="6150272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C521C37-B8CC-477E-96D1-0CE6A2809802}"/>
                    </a:ext>
                  </a:extLst>
                </p:cNvPr>
                <p:cNvSpPr/>
                <p:nvPr/>
              </p:nvSpPr>
              <p:spPr>
                <a:xfrm>
                  <a:off x="5533708" y="278806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EEDC1D85-EEF1-421A-B1B3-F4744AFF4C58}"/>
                    </a:ext>
                  </a:extLst>
                </p:cNvPr>
                <p:cNvSpPr/>
                <p:nvPr/>
              </p:nvSpPr>
              <p:spPr>
                <a:xfrm>
                  <a:off x="6767307" y="340444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411E5B6A-9A7D-4133-9E48-1C5F752F13A2}"/>
                    </a:ext>
                  </a:extLst>
                </p:cNvPr>
                <p:cNvSpPr/>
                <p:nvPr/>
              </p:nvSpPr>
              <p:spPr>
                <a:xfrm>
                  <a:off x="6150402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2BBB74D5-D216-4289-B092-325CED3AFC36}"/>
                    </a:ext>
                  </a:extLst>
                </p:cNvPr>
                <p:cNvSpPr/>
                <p:nvPr/>
              </p:nvSpPr>
              <p:spPr>
                <a:xfrm>
                  <a:off x="5533838" y="340444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>
                  <a:extLst>
                    <a:ext uri="{FF2B5EF4-FFF2-40B4-BE49-F238E27FC236}">
                      <a16:creationId xmlns:a16="http://schemas.microsoft.com/office/drawing/2014/main" id="{A8FB7F17-1FBD-4C08-A4C0-77EC15475B38}"/>
                    </a:ext>
                  </a:extLst>
                </p:cNvPr>
                <p:cNvSpPr/>
                <p:nvPr/>
              </p:nvSpPr>
              <p:spPr>
                <a:xfrm>
                  <a:off x="6766651" y="5253579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>
                  <a:extLst>
                    <a:ext uri="{FF2B5EF4-FFF2-40B4-BE49-F238E27FC236}">
                      <a16:creationId xmlns:a16="http://schemas.microsoft.com/office/drawing/2014/main" id="{69FF4C61-84C2-4EC2-846C-68B123E35409}"/>
                    </a:ext>
                  </a:extLst>
                </p:cNvPr>
                <p:cNvSpPr/>
                <p:nvPr/>
              </p:nvSpPr>
              <p:spPr>
                <a:xfrm>
                  <a:off x="6149746" y="525358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8E5F6FB8-1D5D-4A38-9C37-9CBB6B177828}"/>
                    </a:ext>
                  </a:extLst>
                </p:cNvPr>
                <p:cNvSpPr/>
                <p:nvPr/>
              </p:nvSpPr>
              <p:spPr>
                <a:xfrm>
                  <a:off x="5533182" y="5253580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BCCBE571-1066-434F-A4F9-E8F4FD1B0472}"/>
                    </a:ext>
                  </a:extLst>
                </p:cNvPr>
                <p:cNvSpPr/>
                <p:nvPr/>
              </p:nvSpPr>
              <p:spPr>
                <a:xfrm>
                  <a:off x="6766125" y="217855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FE1DD9E4-5792-4474-A394-0ABFBCCA0BEA}"/>
                    </a:ext>
                  </a:extLst>
                </p:cNvPr>
                <p:cNvSpPr/>
                <p:nvPr/>
              </p:nvSpPr>
              <p:spPr>
                <a:xfrm>
                  <a:off x="6149220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73A5BBA6-27EB-4B8C-BA54-18902FAFC175}"/>
                    </a:ext>
                  </a:extLst>
                </p:cNvPr>
                <p:cNvSpPr/>
                <p:nvPr/>
              </p:nvSpPr>
              <p:spPr>
                <a:xfrm>
                  <a:off x="5532656" y="217855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>
                  <a:extLst>
                    <a:ext uri="{FF2B5EF4-FFF2-40B4-BE49-F238E27FC236}">
                      <a16:creationId xmlns:a16="http://schemas.microsoft.com/office/drawing/2014/main" id="{EB185E1D-CBC1-4B06-B0E2-197E42B52D5E}"/>
                    </a:ext>
                  </a:extLst>
                </p:cNvPr>
                <p:cNvSpPr/>
                <p:nvPr/>
              </p:nvSpPr>
              <p:spPr>
                <a:xfrm>
                  <a:off x="6766060" y="94579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121D52A3-D4B1-4A37-B824-E8070D75A3AA}"/>
                    </a:ext>
                  </a:extLst>
                </p:cNvPr>
                <p:cNvSpPr/>
                <p:nvPr/>
              </p:nvSpPr>
              <p:spPr>
                <a:xfrm>
                  <a:off x="6149155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>
                  <a:extLst>
                    <a:ext uri="{FF2B5EF4-FFF2-40B4-BE49-F238E27FC236}">
                      <a16:creationId xmlns:a16="http://schemas.microsoft.com/office/drawing/2014/main" id="{8A382E50-027C-46F5-8B95-363B7B0E4EFF}"/>
                    </a:ext>
                  </a:extLst>
                </p:cNvPr>
                <p:cNvSpPr/>
                <p:nvPr/>
              </p:nvSpPr>
              <p:spPr>
                <a:xfrm>
                  <a:off x="5532591" y="94579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Rectangle 417">
                  <a:extLst>
                    <a:ext uri="{FF2B5EF4-FFF2-40B4-BE49-F238E27FC236}">
                      <a16:creationId xmlns:a16="http://schemas.microsoft.com/office/drawing/2014/main" id="{9BC21B2C-D7D9-42E4-9DAF-51873141990B}"/>
                    </a:ext>
                  </a:extLst>
                </p:cNvPr>
                <p:cNvSpPr/>
                <p:nvPr/>
              </p:nvSpPr>
              <p:spPr>
                <a:xfrm>
                  <a:off x="6766190" y="1562169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>
                  <a:extLst>
                    <a:ext uri="{FF2B5EF4-FFF2-40B4-BE49-F238E27FC236}">
                      <a16:creationId xmlns:a16="http://schemas.microsoft.com/office/drawing/2014/main" id="{1F384B85-E1CF-4AC7-8A46-1906B95AEF1F}"/>
                    </a:ext>
                  </a:extLst>
                </p:cNvPr>
                <p:cNvSpPr/>
                <p:nvPr/>
              </p:nvSpPr>
              <p:spPr>
                <a:xfrm>
                  <a:off x="6149285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>
                  <a:extLst>
                    <a:ext uri="{FF2B5EF4-FFF2-40B4-BE49-F238E27FC236}">
                      <a16:creationId xmlns:a16="http://schemas.microsoft.com/office/drawing/2014/main" id="{5582D65E-B6B7-48DF-B3D9-31C4D3B2173D}"/>
                    </a:ext>
                  </a:extLst>
                </p:cNvPr>
                <p:cNvSpPr/>
                <p:nvPr/>
              </p:nvSpPr>
              <p:spPr>
                <a:xfrm>
                  <a:off x="5532721" y="156217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B04E7423-1F14-499F-9420-F54F53F72157}"/>
                    </a:ext>
                  </a:extLst>
                </p:cNvPr>
                <p:cNvSpPr/>
                <p:nvPr/>
              </p:nvSpPr>
              <p:spPr>
                <a:xfrm>
                  <a:off x="6765930" y="179535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>
                  <a:extLst>
                    <a:ext uri="{FF2B5EF4-FFF2-40B4-BE49-F238E27FC236}">
                      <a16:creationId xmlns:a16="http://schemas.microsoft.com/office/drawing/2014/main" id="{C15A1422-1BCF-4E8A-8D90-915BB54EB53C}"/>
                    </a:ext>
                  </a:extLst>
                </p:cNvPr>
                <p:cNvSpPr/>
                <p:nvPr/>
              </p:nvSpPr>
              <p:spPr>
                <a:xfrm>
                  <a:off x="6766060" y="3362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>
                  <a:extLst>
                    <a:ext uri="{FF2B5EF4-FFF2-40B4-BE49-F238E27FC236}">
                      <a16:creationId xmlns:a16="http://schemas.microsoft.com/office/drawing/2014/main" id="{61E32643-65ED-428C-9A53-1785F13DBC69}"/>
                    </a:ext>
                  </a:extLst>
                </p:cNvPr>
                <p:cNvSpPr/>
                <p:nvPr/>
              </p:nvSpPr>
              <p:spPr>
                <a:xfrm>
                  <a:off x="6149155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>
                  <a:extLst>
                    <a:ext uri="{FF2B5EF4-FFF2-40B4-BE49-F238E27FC236}">
                      <a16:creationId xmlns:a16="http://schemas.microsoft.com/office/drawing/2014/main" id="{860683AB-5F27-42A5-B713-3EF31758345C}"/>
                    </a:ext>
                  </a:extLst>
                </p:cNvPr>
                <p:cNvSpPr/>
                <p:nvPr/>
              </p:nvSpPr>
              <p:spPr>
                <a:xfrm>
                  <a:off x="5532591" y="3362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>
                  <a:extLst>
                    <a:ext uri="{FF2B5EF4-FFF2-40B4-BE49-F238E27FC236}">
                      <a16:creationId xmlns:a16="http://schemas.microsoft.com/office/drawing/2014/main" id="{6611047B-AE17-4718-8063-7DFB8C2F4559}"/>
                    </a:ext>
                  </a:extLst>
                </p:cNvPr>
                <p:cNvSpPr/>
                <p:nvPr/>
              </p:nvSpPr>
              <p:spPr>
                <a:xfrm>
                  <a:off x="4921933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39B03B8F-C462-4636-9354-9115A22A2549}"/>
                    </a:ext>
                  </a:extLst>
                </p:cNvPr>
                <p:cNvSpPr/>
                <p:nvPr/>
              </p:nvSpPr>
              <p:spPr>
                <a:xfrm>
                  <a:off x="4305028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366E8375-0254-4FA4-9340-8EA767B56538}"/>
                    </a:ext>
                  </a:extLst>
                </p:cNvPr>
                <p:cNvSpPr/>
                <p:nvPr/>
              </p:nvSpPr>
              <p:spPr>
                <a:xfrm>
                  <a:off x="3688464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72C970C1-87D8-4A6F-BD56-57C99A1D736B}"/>
                    </a:ext>
                  </a:extLst>
                </p:cNvPr>
                <p:cNvSpPr/>
                <p:nvPr/>
              </p:nvSpPr>
              <p:spPr>
                <a:xfrm>
                  <a:off x="4921869" y="4636533"/>
                  <a:ext cx="616574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46F39DC1-3E4F-42FC-805A-60C43D2BDA2D}"/>
                    </a:ext>
                  </a:extLst>
                </p:cNvPr>
                <p:cNvSpPr/>
                <p:nvPr/>
              </p:nvSpPr>
              <p:spPr>
                <a:xfrm>
                  <a:off x="4305158" y="4636534"/>
                  <a:ext cx="614863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A5ED202F-EA1D-4321-AF6C-E25C0153D1E4}"/>
                    </a:ext>
                  </a:extLst>
                </p:cNvPr>
                <p:cNvSpPr/>
                <p:nvPr/>
              </p:nvSpPr>
              <p:spPr>
                <a:xfrm>
                  <a:off x="3687282" y="4636534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3200861-F68C-437B-816B-6E85126A1098}"/>
                    </a:ext>
                  </a:extLst>
                </p:cNvPr>
                <p:cNvSpPr/>
                <p:nvPr/>
              </p:nvSpPr>
              <p:spPr>
                <a:xfrm>
                  <a:off x="4921868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DEF909CC-8722-4FC0-9E77-7C5B0BA64570}"/>
                    </a:ext>
                  </a:extLst>
                </p:cNvPr>
                <p:cNvSpPr/>
                <p:nvPr/>
              </p:nvSpPr>
              <p:spPr>
                <a:xfrm>
                  <a:off x="4304963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>
                  <a:extLst>
                    <a:ext uri="{FF2B5EF4-FFF2-40B4-BE49-F238E27FC236}">
                      <a16:creationId xmlns:a16="http://schemas.microsoft.com/office/drawing/2014/main" id="{6D6BF219-60F3-453D-B1B2-BD7AD3926B4B}"/>
                    </a:ext>
                  </a:extLst>
                </p:cNvPr>
                <p:cNvSpPr/>
                <p:nvPr/>
              </p:nvSpPr>
              <p:spPr>
                <a:xfrm>
                  <a:off x="3688399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>
                  <a:extLst>
                    <a:ext uri="{FF2B5EF4-FFF2-40B4-BE49-F238E27FC236}">
                      <a16:creationId xmlns:a16="http://schemas.microsoft.com/office/drawing/2014/main" id="{84DBACB4-BBE6-45A7-8E3E-0C337764826C}"/>
                    </a:ext>
                  </a:extLst>
                </p:cNvPr>
                <p:cNvSpPr/>
                <p:nvPr/>
              </p:nvSpPr>
              <p:spPr>
                <a:xfrm>
                  <a:off x="4921998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3C0DEAD4-BCB2-4B7E-A8FE-C2CC0EF40A76}"/>
                    </a:ext>
                  </a:extLst>
                </p:cNvPr>
                <p:cNvSpPr/>
                <p:nvPr/>
              </p:nvSpPr>
              <p:spPr>
                <a:xfrm>
                  <a:off x="4305093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E0BF5F57-D047-4FED-9107-C3478597E322}"/>
                    </a:ext>
                  </a:extLst>
                </p:cNvPr>
                <p:cNvSpPr/>
                <p:nvPr/>
              </p:nvSpPr>
              <p:spPr>
                <a:xfrm>
                  <a:off x="3688529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>
                  <a:extLst>
                    <a:ext uri="{FF2B5EF4-FFF2-40B4-BE49-F238E27FC236}">
                      <a16:creationId xmlns:a16="http://schemas.microsoft.com/office/drawing/2014/main" id="{65A53F9F-5C58-40DC-B175-77BF00DC815A}"/>
                    </a:ext>
                  </a:extLst>
                </p:cNvPr>
                <p:cNvSpPr/>
                <p:nvPr/>
              </p:nvSpPr>
              <p:spPr>
                <a:xfrm>
                  <a:off x="4921342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>
                  <a:extLst>
                    <a:ext uri="{FF2B5EF4-FFF2-40B4-BE49-F238E27FC236}">
                      <a16:creationId xmlns:a16="http://schemas.microsoft.com/office/drawing/2014/main" id="{7F447147-D67C-49DE-A64F-6948A32DDDC8}"/>
                    </a:ext>
                  </a:extLst>
                </p:cNvPr>
                <p:cNvSpPr/>
                <p:nvPr/>
              </p:nvSpPr>
              <p:spPr>
                <a:xfrm>
                  <a:off x="4304437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>
                  <a:extLst>
                    <a:ext uri="{FF2B5EF4-FFF2-40B4-BE49-F238E27FC236}">
                      <a16:creationId xmlns:a16="http://schemas.microsoft.com/office/drawing/2014/main" id="{7C4A7FCD-EABC-468E-AABA-D77DDF5ACE33}"/>
                    </a:ext>
                  </a:extLst>
                </p:cNvPr>
                <p:cNvSpPr/>
                <p:nvPr/>
              </p:nvSpPr>
              <p:spPr>
                <a:xfrm>
                  <a:off x="3687873" y="5252911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>
                  <a:extLst>
                    <a:ext uri="{FF2B5EF4-FFF2-40B4-BE49-F238E27FC236}">
                      <a16:creationId xmlns:a16="http://schemas.microsoft.com/office/drawing/2014/main" id="{5CF81A6D-2B3A-451D-8776-EF9C98EBA711}"/>
                    </a:ext>
                  </a:extLst>
                </p:cNvPr>
                <p:cNvSpPr/>
                <p:nvPr/>
              </p:nvSpPr>
              <p:spPr>
                <a:xfrm>
                  <a:off x="4920816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DCDBB6DF-4A1A-47E7-A0F2-8040FA4C972F}"/>
                    </a:ext>
                  </a:extLst>
                </p:cNvPr>
                <p:cNvSpPr/>
                <p:nvPr/>
              </p:nvSpPr>
              <p:spPr>
                <a:xfrm>
                  <a:off x="4303911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21926036-85FF-44E8-83EE-5153CDE3F8CF}"/>
                    </a:ext>
                  </a:extLst>
                </p:cNvPr>
                <p:cNvSpPr/>
                <p:nvPr/>
              </p:nvSpPr>
              <p:spPr>
                <a:xfrm>
                  <a:off x="3687347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>
                  <a:extLst>
                    <a:ext uri="{FF2B5EF4-FFF2-40B4-BE49-F238E27FC236}">
                      <a16:creationId xmlns:a16="http://schemas.microsoft.com/office/drawing/2014/main" id="{6B87117E-9C82-4D0B-BE0F-D4CFAAB44AD7}"/>
                    </a:ext>
                  </a:extLst>
                </p:cNvPr>
                <p:cNvSpPr/>
                <p:nvPr/>
              </p:nvSpPr>
              <p:spPr>
                <a:xfrm>
                  <a:off x="4920751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>
                  <a:extLst>
                    <a:ext uri="{FF2B5EF4-FFF2-40B4-BE49-F238E27FC236}">
                      <a16:creationId xmlns:a16="http://schemas.microsoft.com/office/drawing/2014/main" id="{FC7F65A5-CB23-4F38-AB10-1AF969420F16}"/>
                    </a:ext>
                  </a:extLst>
                </p:cNvPr>
                <p:cNvSpPr/>
                <p:nvPr/>
              </p:nvSpPr>
              <p:spPr>
                <a:xfrm>
                  <a:off x="4303846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>
                  <a:extLst>
                    <a:ext uri="{FF2B5EF4-FFF2-40B4-BE49-F238E27FC236}">
                      <a16:creationId xmlns:a16="http://schemas.microsoft.com/office/drawing/2014/main" id="{80746E0A-DC4A-46B6-806E-E4F7C27E5EA9}"/>
                    </a:ext>
                  </a:extLst>
                </p:cNvPr>
                <p:cNvSpPr/>
                <p:nvPr/>
              </p:nvSpPr>
              <p:spPr>
                <a:xfrm>
                  <a:off x="3687282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>
                  <a:extLst>
                    <a:ext uri="{FF2B5EF4-FFF2-40B4-BE49-F238E27FC236}">
                      <a16:creationId xmlns:a16="http://schemas.microsoft.com/office/drawing/2014/main" id="{64755BE3-0308-4F7B-AD0D-35D4C0F95797}"/>
                    </a:ext>
                  </a:extLst>
                </p:cNvPr>
                <p:cNvSpPr/>
                <p:nvPr/>
              </p:nvSpPr>
              <p:spPr>
                <a:xfrm>
                  <a:off x="4920881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E87130FD-D3E3-4C14-BBCA-3E580CD6C4D3}"/>
                    </a:ext>
                  </a:extLst>
                </p:cNvPr>
                <p:cNvSpPr/>
                <p:nvPr/>
              </p:nvSpPr>
              <p:spPr>
                <a:xfrm>
                  <a:off x="4303976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4492A847-FA3D-4033-90F2-65683896F6AE}"/>
                    </a:ext>
                  </a:extLst>
                </p:cNvPr>
                <p:cNvSpPr/>
                <p:nvPr/>
              </p:nvSpPr>
              <p:spPr>
                <a:xfrm>
                  <a:off x="3687412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>
                  <a:extLst>
                    <a:ext uri="{FF2B5EF4-FFF2-40B4-BE49-F238E27FC236}">
                      <a16:creationId xmlns:a16="http://schemas.microsoft.com/office/drawing/2014/main" id="{C5FC1A6C-368E-4DD5-8392-14A591E1BEE8}"/>
                    </a:ext>
                  </a:extLst>
                </p:cNvPr>
                <p:cNvSpPr/>
                <p:nvPr/>
              </p:nvSpPr>
              <p:spPr>
                <a:xfrm>
                  <a:off x="4920751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>
                  <a:extLst>
                    <a:ext uri="{FF2B5EF4-FFF2-40B4-BE49-F238E27FC236}">
                      <a16:creationId xmlns:a16="http://schemas.microsoft.com/office/drawing/2014/main" id="{92C36ED4-5D49-4A6F-995F-F8F04CE87BAB}"/>
                    </a:ext>
                  </a:extLst>
                </p:cNvPr>
                <p:cNvSpPr/>
                <p:nvPr/>
              </p:nvSpPr>
              <p:spPr>
                <a:xfrm>
                  <a:off x="4303846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CE2A0C7F-8A78-45E0-B417-A877010D23C5}"/>
                    </a:ext>
                  </a:extLst>
                </p:cNvPr>
                <p:cNvSpPr/>
                <p:nvPr/>
              </p:nvSpPr>
              <p:spPr>
                <a:xfrm>
                  <a:off x="3687282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>
                  <a:extLst>
                    <a:ext uri="{FF2B5EF4-FFF2-40B4-BE49-F238E27FC236}">
                      <a16:creationId xmlns:a16="http://schemas.microsoft.com/office/drawing/2014/main" id="{B4680955-14A6-4CF2-BC3E-1816DB823AA9}"/>
                    </a:ext>
                  </a:extLst>
                </p:cNvPr>
                <p:cNvSpPr/>
                <p:nvPr/>
              </p:nvSpPr>
              <p:spPr>
                <a:xfrm>
                  <a:off x="3070778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>
                  <a:extLst>
                    <a:ext uri="{FF2B5EF4-FFF2-40B4-BE49-F238E27FC236}">
                      <a16:creationId xmlns:a16="http://schemas.microsoft.com/office/drawing/2014/main" id="{60046804-CA27-4742-A0AD-0566D5B9CCFE}"/>
                    </a:ext>
                  </a:extLst>
                </p:cNvPr>
                <p:cNvSpPr/>
                <p:nvPr/>
              </p:nvSpPr>
              <p:spPr>
                <a:xfrm>
                  <a:off x="2453873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Rectangle 453">
                  <a:extLst>
                    <a:ext uri="{FF2B5EF4-FFF2-40B4-BE49-F238E27FC236}">
                      <a16:creationId xmlns:a16="http://schemas.microsoft.com/office/drawing/2014/main" id="{D6B90123-1AAA-4DB5-9C41-A7632150F0FE}"/>
                    </a:ext>
                  </a:extLst>
                </p:cNvPr>
                <p:cNvSpPr/>
                <p:nvPr/>
              </p:nvSpPr>
              <p:spPr>
                <a:xfrm>
                  <a:off x="1837309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>
                  <a:extLst>
                    <a:ext uri="{FF2B5EF4-FFF2-40B4-BE49-F238E27FC236}">
                      <a16:creationId xmlns:a16="http://schemas.microsoft.com/office/drawing/2014/main" id="{956A0AFC-B10B-4FF8-BE7C-6696A4FD683E}"/>
                    </a:ext>
                  </a:extLst>
                </p:cNvPr>
                <p:cNvSpPr/>
                <p:nvPr/>
              </p:nvSpPr>
              <p:spPr>
                <a:xfrm>
                  <a:off x="3070908" y="463653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>
                  <a:extLst>
                    <a:ext uri="{FF2B5EF4-FFF2-40B4-BE49-F238E27FC236}">
                      <a16:creationId xmlns:a16="http://schemas.microsoft.com/office/drawing/2014/main" id="{018AA86F-7DDA-4000-9D11-E29AB86651ED}"/>
                    </a:ext>
                  </a:extLst>
                </p:cNvPr>
                <p:cNvSpPr/>
                <p:nvPr/>
              </p:nvSpPr>
              <p:spPr>
                <a:xfrm>
                  <a:off x="2454003" y="463653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48EF5D82-D301-4478-8271-D05D6CE746E9}"/>
                    </a:ext>
                  </a:extLst>
                </p:cNvPr>
                <p:cNvSpPr/>
                <p:nvPr/>
              </p:nvSpPr>
              <p:spPr>
                <a:xfrm>
                  <a:off x="1836127" y="4636534"/>
                  <a:ext cx="617691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>
                  <a:extLst>
                    <a:ext uri="{FF2B5EF4-FFF2-40B4-BE49-F238E27FC236}">
                      <a16:creationId xmlns:a16="http://schemas.microsoft.com/office/drawing/2014/main" id="{61532E31-55AB-4AF7-977D-3D1B58B88CF2}"/>
                    </a:ext>
                  </a:extLst>
                </p:cNvPr>
                <p:cNvSpPr/>
                <p:nvPr/>
              </p:nvSpPr>
              <p:spPr>
                <a:xfrm>
                  <a:off x="3070713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>
                  <a:extLst>
                    <a:ext uri="{FF2B5EF4-FFF2-40B4-BE49-F238E27FC236}">
                      <a16:creationId xmlns:a16="http://schemas.microsoft.com/office/drawing/2014/main" id="{7C30DFD5-B24A-488E-A2B5-6AA611642090}"/>
                    </a:ext>
                  </a:extLst>
                </p:cNvPr>
                <p:cNvSpPr/>
                <p:nvPr/>
              </p:nvSpPr>
              <p:spPr>
                <a:xfrm>
                  <a:off x="2453808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>
                  <a:extLst>
                    <a:ext uri="{FF2B5EF4-FFF2-40B4-BE49-F238E27FC236}">
                      <a16:creationId xmlns:a16="http://schemas.microsoft.com/office/drawing/2014/main" id="{1CC6956F-18AC-439D-BC82-1EDF51BADEBC}"/>
                    </a:ext>
                  </a:extLst>
                </p:cNvPr>
                <p:cNvSpPr/>
                <p:nvPr/>
              </p:nvSpPr>
              <p:spPr>
                <a:xfrm>
                  <a:off x="1837244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>
                  <a:extLst>
                    <a:ext uri="{FF2B5EF4-FFF2-40B4-BE49-F238E27FC236}">
                      <a16:creationId xmlns:a16="http://schemas.microsoft.com/office/drawing/2014/main" id="{F1269E37-08C0-46CD-A59D-7BCD315ABABA}"/>
                    </a:ext>
                  </a:extLst>
                </p:cNvPr>
                <p:cNvSpPr/>
                <p:nvPr/>
              </p:nvSpPr>
              <p:spPr>
                <a:xfrm>
                  <a:off x="3070843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>
                  <a:extLst>
                    <a:ext uri="{FF2B5EF4-FFF2-40B4-BE49-F238E27FC236}">
                      <a16:creationId xmlns:a16="http://schemas.microsoft.com/office/drawing/2014/main" id="{DA9A370F-C904-4166-9A89-47CEDAC76323}"/>
                    </a:ext>
                  </a:extLst>
                </p:cNvPr>
                <p:cNvSpPr/>
                <p:nvPr/>
              </p:nvSpPr>
              <p:spPr>
                <a:xfrm>
                  <a:off x="2453938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>
                  <a:extLst>
                    <a:ext uri="{FF2B5EF4-FFF2-40B4-BE49-F238E27FC236}">
                      <a16:creationId xmlns:a16="http://schemas.microsoft.com/office/drawing/2014/main" id="{DA9C6DFC-40CA-424B-B102-50A43DEC5FF6}"/>
                    </a:ext>
                  </a:extLst>
                </p:cNvPr>
                <p:cNvSpPr/>
                <p:nvPr/>
              </p:nvSpPr>
              <p:spPr>
                <a:xfrm>
                  <a:off x="1837374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27EBDF50-49F5-4D53-8869-88AF03ECE75E}"/>
                    </a:ext>
                  </a:extLst>
                </p:cNvPr>
                <p:cNvSpPr/>
                <p:nvPr/>
              </p:nvSpPr>
              <p:spPr>
                <a:xfrm>
                  <a:off x="3070187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2E759124-2930-4D4F-8379-6E302FA67BAF}"/>
                    </a:ext>
                  </a:extLst>
                </p:cNvPr>
                <p:cNvSpPr/>
                <p:nvPr/>
              </p:nvSpPr>
              <p:spPr>
                <a:xfrm>
                  <a:off x="2453282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AD9CF60E-39D5-4816-8373-F326DC76C75E}"/>
                    </a:ext>
                  </a:extLst>
                </p:cNvPr>
                <p:cNvSpPr/>
                <p:nvPr/>
              </p:nvSpPr>
              <p:spPr>
                <a:xfrm>
                  <a:off x="1836718" y="5252911"/>
                  <a:ext cx="61512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>
                  <a:extLst>
                    <a:ext uri="{FF2B5EF4-FFF2-40B4-BE49-F238E27FC236}">
                      <a16:creationId xmlns:a16="http://schemas.microsoft.com/office/drawing/2014/main" id="{B6DA4BCE-33D8-40A4-B799-0BC81F636DE7}"/>
                    </a:ext>
                  </a:extLst>
                </p:cNvPr>
                <p:cNvSpPr/>
                <p:nvPr/>
              </p:nvSpPr>
              <p:spPr>
                <a:xfrm>
                  <a:off x="3069661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77A3CC33-3314-45CB-AC75-F440BD274AF1}"/>
                    </a:ext>
                  </a:extLst>
                </p:cNvPr>
                <p:cNvSpPr/>
                <p:nvPr/>
              </p:nvSpPr>
              <p:spPr>
                <a:xfrm>
                  <a:off x="2452756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>
                  <a:extLst>
                    <a:ext uri="{FF2B5EF4-FFF2-40B4-BE49-F238E27FC236}">
                      <a16:creationId xmlns:a16="http://schemas.microsoft.com/office/drawing/2014/main" id="{912CD376-F8F1-48AD-A722-64E6F9CA1556}"/>
                    </a:ext>
                  </a:extLst>
                </p:cNvPr>
                <p:cNvSpPr/>
                <p:nvPr/>
              </p:nvSpPr>
              <p:spPr>
                <a:xfrm>
                  <a:off x="1836192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>
                  <a:extLst>
                    <a:ext uri="{FF2B5EF4-FFF2-40B4-BE49-F238E27FC236}">
                      <a16:creationId xmlns:a16="http://schemas.microsoft.com/office/drawing/2014/main" id="{05A3F6A0-4C7E-4853-BA0C-A10EE88BD9EC}"/>
                    </a:ext>
                  </a:extLst>
                </p:cNvPr>
                <p:cNvSpPr/>
                <p:nvPr/>
              </p:nvSpPr>
              <p:spPr>
                <a:xfrm>
                  <a:off x="3069596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5460F501-328F-4130-B7A1-71A3F18C823A}"/>
                    </a:ext>
                  </a:extLst>
                </p:cNvPr>
                <p:cNvSpPr/>
                <p:nvPr/>
              </p:nvSpPr>
              <p:spPr>
                <a:xfrm>
                  <a:off x="2452691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>
                  <a:extLst>
                    <a:ext uri="{FF2B5EF4-FFF2-40B4-BE49-F238E27FC236}">
                      <a16:creationId xmlns:a16="http://schemas.microsoft.com/office/drawing/2014/main" id="{605E633B-7FB3-4212-BE9C-2B22EB1E8BBC}"/>
                    </a:ext>
                  </a:extLst>
                </p:cNvPr>
                <p:cNvSpPr/>
                <p:nvPr/>
              </p:nvSpPr>
              <p:spPr>
                <a:xfrm>
                  <a:off x="1836127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>
                  <a:extLst>
                    <a:ext uri="{FF2B5EF4-FFF2-40B4-BE49-F238E27FC236}">
                      <a16:creationId xmlns:a16="http://schemas.microsoft.com/office/drawing/2014/main" id="{775D5395-175E-4DC8-99B3-2B7F09DA1DBF}"/>
                    </a:ext>
                  </a:extLst>
                </p:cNvPr>
                <p:cNvSpPr/>
                <p:nvPr/>
              </p:nvSpPr>
              <p:spPr>
                <a:xfrm>
                  <a:off x="3069726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>
                  <a:extLst>
                    <a:ext uri="{FF2B5EF4-FFF2-40B4-BE49-F238E27FC236}">
                      <a16:creationId xmlns:a16="http://schemas.microsoft.com/office/drawing/2014/main" id="{5E263224-316C-4BB6-8916-F90AB7DA23B1}"/>
                    </a:ext>
                  </a:extLst>
                </p:cNvPr>
                <p:cNvSpPr/>
                <p:nvPr/>
              </p:nvSpPr>
              <p:spPr>
                <a:xfrm>
                  <a:off x="2452821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E44C55CF-EE46-4779-9D55-498F68993D6D}"/>
                    </a:ext>
                  </a:extLst>
                </p:cNvPr>
                <p:cNvSpPr/>
                <p:nvPr/>
              </p:nvSpPr>
              <p:spPr>
                <a:xfrm>
                  <a:off x="1836257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FB9C5FED-D226-4882-BE3E-0945B1A0FC4A}"/>
                    </a:ext>
                  </a:extLst>
                </p:cNvPr>
                <p:cNvSpPr/>
                <p:nvPr/>
              </p:nvSpPr>
              <p:spPr>
                <a:xfrm>
                  <a:off x="2452561" y="17886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4D741B77-02BA-4E54-B440-22F35978297B}"/>
                    </a:ext>
                  </a:extLst>
                </p:cNvPr>
                <p:cNvSpPr/>
                <p:nvPr/>
              </p:nvSpPr>
              <p:spPr>
                <a:xfrm>
                  <a:off x="3069596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91249547-EBBD-41A1-A417-A0BB45415011}"/>
                    </a:ext>
                  </a:extLst>
                </p:cNvPr>
                <p:cNvSpPr/>
                <p:nvPr/>
              </p:nvSpPr>
              <p:spPr>
                <a:xfrm>
                  <a:off x="2452691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Rectangle 478">
                  <a:extLst>
                    <a:ext uri="{FF2B5EF4-FFF2-40B4-BE49-F238E27FC236}">
                      <a16:creationId xmlns:a16="http://schemas.microsoft.com/office/drawing/2014/main" id="{D634CC42-FB23-48CE-8B35-B74F88393128}"/>
                    </a:ext>
                  </a:extLst>
                </p:cNvPr>
                <p:cNvSpPr/>
                <p:nvPr/>
              </p:nvSpPr>
              <p:spPr>
                <a:xfrm>
                  <a:off x="1836127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C8540648-33B1-4CBA-A7D2-EC5573117CD2}"/>
                    </a:ext>
                  </a:extLst>
                </p:cNvPr>
                <p:cNvSpPr/>
                <p:nvPr/>
              </p:nvSpPr>
              <p:spPr>
                <a:xfrm>
                  <a:off x="1209478" y="402015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99559084-05F1-4A4B-AFBA-C59519B99AA7}"/>
                    </a:ext>
                  </a:extLst>
                </p:cNvPr>
                <p:cNvSpPr/>
                <p:nvPr/>
              </p:nvSpPr>
              <p:spPr>
                <a:xfrm>
                  <a:off x="592573" y="402015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46391452-C781-42C9-94EB-070BC572494A}"/>
                    </a:ext>
                  </a:extLst>
                </p:cNvPr>
                <p:cNvSpPr/>
                <p:nvPr/>
              </p:nvSpPr>
              <p:spPr>
                <a:xfrm>
                  <a:off x="198152" y="4020156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05858425-54C9-462D-8273-EE2FA427BD97}"/>
                    </a:ext>
                  </a:extLst>
                </p:cNvPr>
                <p:cNvSpPr/>
                <p:nvPr/>
              </p:nvSpPr>
              <p:spPr>
                <a:xfrm>
                  <a:off x="1209608" y="463653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911A7DD4-37D9-41C8-A47A-718FA9911793}"/>
                    </a:ext>
                  </a:extLst>
                </p:cNvPr>
                <p:cNvSpPr/>
                <p:nvPr/>
              </p:nvSpPr>
              <p:spPr>
                <a:xfrm>
                  <a:off x="592703" y="463653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AA446A4D-A0F3-4538-92DD-1FA41A5DD55C}"/>
                    </a:ext>
                  </a:extLst>
                </p:cNvPr>
                <p:cNvSpPr/>
                <p:nvPr/>
              </p:nvSpPr>
              <p:spPr>
                <a:xfrm>
                  <a:off x="197443" y="4636534"/>
                  <a:ext cx="395075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7E71A902-7DDA-4754-BCEC-A67CF334965A}"/>
                    </a:ext>
                  </a:extLst>
                </p:cNvPr>
                <p:cNvSpPr/>
                <p:nvPr/>
              </p:nvSpPr>
              <p:spPr>
                <a:xfrm>
                  <a:off x="1209413" y="278739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Rectangle 486">
                  <a:extLst>
                    <a:ext uri="{FF2B5EF4-FFF2-40B4-BE49-F238E27FC236}">
                      <a16:creationId xmlns:a16="http://schemas.microsoft.com/office/drawing/2014/main" id="{EEC8279D-47A8-4E1D-A738-BF1046F1677C}"/>
                    </a:ext>
                  </a:extLst>
                </p:cNvPr>
                <p:cNvSpPr/>
                <p:nvPr/>
              </p:nvSpPr>
              <p:spPr>
                <a:xfrm>
                  <a:off x="592508" y="2787396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F442728C-ECA6-4891-AE0D-CCEB5A28D10C}"/>
                    </a:ext>
                  </a:extLst>
                </p:cNvPr>
                <p:cNvSpPr/>
                <p:nvPr/>
              </p:nvSpPr>
              <p:spPr>
                <a:xfrm>
                  <a:off x="198087" y="2787396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Rectangle 488">
                  <a:extLst>
                    <a:ext uri="{FF2B5EF4-FFF2-40B4-BE49-F238E27FC236}">
                      <a16:creationId xmlns:a16="http://schemas.microsoft.com/office/drawing/2014/main" id="{FA7C4D1B-4583-425C-99FD-6003E02FEBFD}"/>
                    </a:ext>
                  </a:extLst>
                </p:cNvPr>
                <p:cNvSpPr/>
                <p:nvPr/>
              </p:nvSpPr>
              <p:spPr>
                <a:xfrm>
                  <a:off x="1209543" y="340377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8C4588A0-1B17-4551-B5B1-658BE3967472}"/>
                    </a:ext>
                  </a:extLst>
                </p:cNvPr>
                <p:cNvSpPr/>
                <p:nvPr/>
              </p:nvSpPr>
              <p:spPr>
                <a:xfrm>
                  <a:off x="592638" y="340377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85BF5648-1B71-497B-95E4-7F0601F963B6}"/>
                    </a:ext>
                  </a:extLst>
                </p:cNvPr>
                <p:cNvSpPr/>
                <p:nvPr/>
              </p:nvSpPr>
              <p:spPr>
                <a:xfrm>
                  <a:off x="198217" y="3403774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8B974B1C-A9A8-4A95-B259-29EF8D4E14BA}"/>
                    </a:ext>
                  </a:extLst>
                </p:cNvPr>
                <p:cNvSpPr/>
                <p:nvPr/>
              </p:nvSpPr>
              <p:spPr>
                <a:xfrm>
                  <a:off x="1208887" y="5252910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3FC05347-9D23-42E4-80C6-D5205E0F0078}"/>
                    </a:ext>
                  </a:extLst>
                </p:cNvPr>
                <p:cNvSpPr/>
                <p:nvPr/>
              </p:nvSpPr>
              <p:spPr>
                <a:xfrm>
                  <a:off x="591982" y="5252911"/>
                  <a:ext cx="616379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D54D9710-467F-4C64-8E80-2DFEFF5F292A}"/>
                    </a:ext>
                  </a:extLst>
                </p:cNvPr>
                <p:cNvSpPr/>
                <p:nvPr/>
              </p:nvSpPr>
              <p:spPr>
                <a:xfrm>
                  <a:off x="197108" y="5252911"/>
                  <a:ext cx="393433" cy="506971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Rectangle 494">
                  <a:extLst>
                    <a:ext uri="{FF2B5EF4-FFF2-40B4-BE49-F238E27FC236}">
                      <a16:creationId xmlns:a16="http://schemas.microsoft.com/office/drawing/2014/main" id="{E30D305A-26E3-48F7-A0F2-5E6EB32AA4A8}"/>
                    </a:ext>
                  </a:extLst>
                </p:cNvPr>
                <p:cNvSpPr/>
                <p:nvPr/>
              </p:nvSpPr>
              <p:spPr>
                <a:xfrm>
                  <a:off x="1208361" y="217788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EDC801D4-38A2-4B4D-808E-C5F4315B4281}"/>
                    </a:ext>
                  </a:extLst>
                </p:cNvPr>
                <p:cNvSpPr/>
                <p:nvPr/>
              </p:nvSpPr>
              <p:spPr>
                <a:xfrm>
                  <a:off x="591456" y="217788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5535DD5B-6A4C-4F01-8626-F6C36BDBEC7F}"/>
                    </a:ext>
                  </a:extLst>
                </p:cNvPr>
                <p:cNvSpPr/>
                <p:nvPr/>
              </p:nvSpPr>
              <p:spPr>
                <a:xfrm>
                  <a:off x="197035" y="2177883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Rectangle 497">
                  <a:extLst>
                    <a:ext uri="{FF2B5EF4-FFF2-40B4-BE49-F238E27FC236}">
                      <a16:creationId xmlns:a16="http://schemas.microsoft.com/office/drawing/2014/main" id="{3CBDCA2F-08CB-4683-A58A-58AAC1526EEC}"/>
                    </a:ext>
                  </a:extLst>
                </p:cNvPr>
                <p:cNvSpPr/>
                <p:nvPr/>
              </p:nvSpPr>
              <p:spPr>
                <a:xfrm>
                  <a:off x="1208296" y="945122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Rectangle 498">
                  <a:extLst>
                    <a:ext uri="{FF2B5EF4-FFF2-40B4-BE49-F238E27FC236}">
                      <a16:creationId xmlns:a16="http://schemas.microsoft.com/office/drawing/2014/main" id="{8AAB699C-6252-4792-B6AD-770AB00CA01F}"/>
                    </a:ext>
                  </a:extLst>
                </p:cNvPr>
                <p:cNvSpPr/>
                <p:nvPr/>
              </p:nvSpPr>
              <p:spPr>
                <a:xfrm>
                  <a:off x="591391" y="945123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Rectangle 499">
                  <a:extLst>
                    <a:ext uri="{FF2B5EF4-FFF2-40B4-BE49-F238E27FC236}">
                      <a16:creationId xmlns:a16="http://schemas.microsoft.com/office/drawing/2014/main" id="{3EE8F335-ACAC-4D48-A6D4-80CFAD942B7D}"/>
                    </a:ext>
                  </a:extLst>
                </p:cNvPr>
                <p:cNvSpPr/>
                <p:nvPr/>
              </p:nvSpPr>
              <p:spPr>
                <a:xfrm>
                  <a:off x="196970" y="945123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1" name="Rectangle 500">
                  <a:extLst>
                    <a:ext uri="{FF2B5EF4-FFF2-40B4-BE49-F238E27FC236}">
                      <a16:creationId xmlns:a16="http://schemas.microsoft.com/office/drawing/2014/main" id="{130F1CBF-490B-46D9-B9E2-99F3CA6F2915}"/>
                    </a:ext>
                  </a:extLst>
                </p:cNvPr>
                <p:cNvSpPr/>
                <p:nvPr/>
              </p:nvSpPr>
              <p:spPr>
                <a:xfrm>
                  <a:off x="1208426" y="1561500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003F1E35-2BFA-4FFB-B6BC-32FE0BB24090}"/>
                    </a:ext>
                  </a:extLst>
                </p:cNvPr>
                <p:cNvSpPr/>
                <p:nvPr/>
              </p:nvSpPr>
              <p:spPr>
                <a:xfrm>
                  <a:off x="591521" y="1561501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20766538-AE36-45B7-AE19-2D617B739026}"/>
                    </a:ext>
                  </a:extLst>
                </p:cNvPr>
                <p:cNvSpPr/>
                <p:nvPr/>
              </p:nvSpPr>
              <p:spPr>
                <a:xfrm>
                  <a:off x="197100" y="1561501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38F70C3F-1CB7-4BF0-A975-6E103BC9D070}"/>
                    </a:ext>
                  </a:extLst>
                </p:cNvPr>
                <p:cNvSpPr/>
                <p:nvPr/>
              </p:nvSpPr>
              <p:spPr>
                <a:xfrm>
                  <a:off x="1208166" y="178866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47B8F038-7A03-499C-86BC-872DC8D0474E}"/>
                    </a:ext>
                  </a:extLst>
                </p:cNvPr>
                <p:cNvSpPr/>
                <p:nvPr/>
              </p:nvSpPr>
              <p:spPr>
                <a:xfrm>
                  <a:off x="591261" y="178867"/>
                  <a:ext cx="616379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408C74C4-15A2-40A1-B051-CFE6848AAB8A}"/>
                    </a:ext>
                  </a:extLst>
                </p:cNvPr>
                <p:cNvSpPr/>
                <p:nvPr/>
              </p:nvSpPr>
              <p:spPr>
                <a:xfrm>
                  <a:off x="196840" y="178867"/>
                  <a:ext cx="394236" cy="15673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Rectangle 506">
                  <a:extLst>
                    <a:ext uri="{FF2B5EF4-FFF2-40B4-BE49-F238E27FC236}">
                      <a16:creationId xmlns:a16="http://schemas.microsoft.com/office/drawing/2014/main" id="{C7C7E2CE-10FB-4AB1-9D16-C2E79844F0C5}"/>
                    </a:ext>
                  </a:extLst>
                </p:cNvPr>
                <p:cNvSpPr/>
                <p:nvPr/>
              </p:nvSpPr>
              <p:spPr>
                <a:xfrm>
                  <a:off x="1208296" y="335604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Rectangle 507">
                  <a:extLst>
                    <a:ext uri="{FF2B5EF4-FFF2-40B4-BE49-F238E27FC236}">
                      <a16:creationId xmlns:a16="http://schemas.microsoft.com/office/drawing/2014/main" id="{94F11243-3D3A-4467-A3C1-50ECBF4F7C7F}"/>
                    </a:ext>
                  </a:extLst>
                </p:cNvPr>
                <p:cNvSpPr/>
                <p:nvPr/>
              </p:nvSpPr>
              <p:spPr>
                <a:xfrm>
                  <a:off x="591391" y="335605"/>
                  <a:ext cx="616379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Rectangle 508">
                  <a:extLst>
                    <a:ext uri="{FF2B5EF4-FFF2-40B4-BE49-F238E27FC236}">
                      <a16:creationId xmlns:a16="http://schemas.microsoft.com/office/drawing/2014/main" id="{F3ED31B8-AC3B-4D73-A08C-8F8085E8B3DA}"/>
                    </a:ext>
                  </a:extLst>
                </p:cNvPr>
                <p:cNvSpPr/>
                <p:nvPr/>
              </p:nvSpPr>
              <p:spPr>
                <a:xfrm>
                  <a:off x="196970" y="335605"/>
                  <a:ext cx="394236" cy="616379"/>
                </a:xfrm>
                <a:prstGeom prst="rect">
                  <a:avLst/>
                </a:prstGeom>
                <a:noFill/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Rectangle 509">
                  <a:extLst>
                    <a:ext uri="{FF2B5EF4-FFF2-40B4-BE49-F238E27FC236}">
                      <a16:creationId xmlns:a16="http://schemas.microsoft.com/office/drawing/2014/main" id="{3B67070C-015F-4198-97C4-2C295D37E866}"/>
                    </a:ext>
                  </a:extLst>
                </p:cNvPr>
                <p:cNvSpPr/>
                <p:nvPr/>
              </p:nvSpPr>
              <p:spPr>
                <a:xfrm>
                  <a:off x="10602057" y="5026751"/>
                  <a:ext cx="1391920" cy="371474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Rev: 1</a:t>
                  </a:r>
                </a:p>
              </p:txBody>
            </p:sp>
            <p:sp>
              <p:nvSpPr>
                <p:cNvPr id="511" name="Rectangle 510">
                  <a:extLst>
                    <a:ext uri="{FF2B5EF4-FFF2-40B4-BE49-F238E27FC236}">
                      <a16:creationId xmlns:a16="http://schemas.microsoft.com/office/drawing/2014/main" id="{C0A1BAB9-60B7-43A4-9437-C0D94C205451}"/>
                    </a:ext>
                  </a:extLst>
                </p:cNvPr>
                <p:cNvSpPr/>
                <p:nvPr/>
              </p:nvSpPr>
              <p:spPr>
                <a:xfrm>
                  <a:off x="198217" y="179537"/>
                  <a:ext cx="11795760" cy="5581014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12" name="Group 511">
                  <a:extLst>
                    <a:ext uri="{FF2B5EF4-FFF2-40B4-BE49-F238E27FC236}">
                      <a16:creationId xmlns:a16="http://schemas.microsoft.com/office/drawing/2014/main" id="{063C75E1-4382-4DC5-8E32-6D46A790D7D1}"/>
                    </a:ext>
                  </a:extLst>
                </p:cNvPr>
                <p:cNvGrpSpPr/>
                <p:nvPr/>
              </p:nvGrpSpPr>
              <p:grpSpPr>
                <a:xfrm>
                  <a:off x="201736" y="189332"/>
                  <a:ext cx="4423603" cy="914401"/>
                  <a:chOff x="201736" y="179172"/>
                  <a:chExt cx="4423603" cy="914401"/>
                </a:xfrm>
              </p:grpSpPr>
              <p:sp>
                <p:nvSpPr>
                  <p:cNvPr id="515" name="Rectangle 514">
                    <a:extLst>
                      <a:ext uri="{FF2B5EF4-FFF2-40B4-BE49-F238E27FC236}">
                        <a16:creationId xmlns:a16="http://schemas.microsoft.com/office/drawing/2014/main" id="{6476D20B-61CF-4F21-B6AF-CBFACF393E4C}"/>
                      </a:ext>
                    </a:extLst>
                  </p:cNvPr>
                  <p:cNvSpPr/>
                  <p:nvPr/>
                </p:nvSpPr>
                <p:spPr>
                  <a:xfrm>
                    <a:off x="201736" y="179172"/>
                    <a:ext cx="914401" cy="914401"/>
                  </a:xfrm>
                  <a:prstGeom prst="rect">
                    <a:avLst/>
                  </a:prstGeom>
                  <a:solidFill>
                    <a:srgbClr val="3A7EF0"/>
                  </a:solidFill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6" name="Rectangle 515">
                    <a:extLst>
                      <a:ext uri="{FF2B5EF4-FFF2-40B4-BE49-F238E27FC236}">
                        <a16:creationId xmlns:a16="http://schemas.microsoft.com/office/drawing/2014/main" id="{C1F958E9-61DD-48E6-AD55-B3A5A9BF5FE6}"/>
                      </a:ext>
                    </a:extLst>
                  </p:cNvPr>
                  <p:cNvSpPr/>
                  <p:nvPr/>
                </p:nvSpPr>
                <p:spPr>
                  <a:xfrm>
                    <a:off x="1109160" y="179172"/>
                    <a:ext cx="3516179" cy="914401"/>
                  </a:xfrm>
                  <a:prstGeom prst="rect">
                    <a:avLst/>
                  </a:prstGeom>
                  <a:solidFill>
                    <a:srgbClr val="3A7EF0"/>
                  </a:solidFill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/>
                    <a:r>
                      <a:rPr lang="en-US" sz="2800" b="1" dirty="0"/>
                      <a:t>1</a:t>
                    </a:r>
                    <a:r>
                      <a:rPr lang="en-US" sz="2800" b="1" baseline="30000" dirty="0"/>
                      <a:t>st</a:t>
                    </a:r>
                    <a:r>
                      <a:rPr lang="en-US" sz="2800" b="1" dirty="0"/>
                      <a:t> Design Iteration</a:t>
                    </a:r>
                  </a:p>
                </p:txBody>
              </p:sp>
            </p:grpSp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092B1B36-14BA-4CAF-9B34-1456DACD4879}"/>
                    </a:ext>
                  </a:extLst>
                </p:cNvPr>
                <p:cNvSpPr/>
                <p:nvPr/>
              </p:nvSpPr>
              <p:spPr>
                <a:xfrm>
                  <a:off x="9210137" y="4510632"/>
                  <a:ext cx="2783840" cy="506971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Locking Springs</a:t>
                  </a:r>
                </a:p>
              </p:txBody>
            </p:sp>
            <p:sp>
              <p:nvSpPr>
                <p:cNvPr id="514" name="Rectangle 513">
                  <a:extLst>
                    <a:ext uri="{FF2B5EF4-FFF2-40B4-BE49-F238E27FC236}">
                      <a16:creationId xmlns:a16="http://schemas.microsoft.com/office/drawing/2014/main" id="{ED27A056-C91E-4D5C-B672-6D73CCC1C370}"/>
                    </a:ext>
                  </a:extLst>
                </p:cNvPr>
                <p:cNvSpPr/>
                <p:nvPr/>
              </p:nvSpPr>
              <p:spPr>
                <a:xfrm>
                  <a:off x="9210137" y="5017603"/>
                  <a:ext cx="1391920" cy="371474"/>
                </a:xfrm>
                <a:prstGeom prst="rect">
                  <a:avLst/>
                </a:prstGeom>
                <a:solidFill>
                  <a:srgbClr val="3A7EF0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/>
                    <a:t>Team 515</a:t>
                  </a:r>
                </a:p>
              </p:txBody>
            </p:sp>
          </p:grpSp>
        </p:grp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257C7F3F-AE49-43BF-9FE7-B8D7B232BCA6}"/>
                </a:ext>
              </a:extLst>
            </p:cNvPr>
            <p:cNvSpPr/>
            <p:nvPr/>
          </p:nvSpPr>
          <p:spPr>
            <a:xfrm>
              <a:off x="9210137" y="5440913"/>
              <a:ext cx="1391920" cy="371474"/>
            </a:xfrm>
            <a:prstGeom prst="rect">
              <a:avLst/>
            </a:prstGeom>
            <a:solidFill>
              <a:srgbClr val="3A7E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/>
                <a:t>Page 1/1</a:t>
              </a:r>
            </a:p>
          </p:txBody>
        </p:sp>
      </p:grp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8327A803-2CEE-4E73-B8E2-ABC9FCE8741C}"/>
              </a:ext>
            </a:extLst>
          </p:cNvPr>
          <p:cNvGrpSpPr/>
          <p:nvPr/>
        </p:nvGrpSpPr>
        <p:grpSpPr>
          <a:xfrm>
            <a:off x="201332" y="226738"/>
            <a:ext cx="914805" cy="914400"/>
            <a:chOff x="3618799" y="1492035"/>
            <a:chExt cx="914805" cy="914400"/>
          </a:xfrm>
        </p:grpSpPr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02676473-45D4-49A2-8777-CCA2082E41D5}"/>
                </a:ext>
              </a:extLst>
            </p:cNvPr>
            <p:cNvSpPr/>
            <p:nvPr/>
          </p:nvSpPr>
          <p:spPr>
            <a:xfrm>
              <a:off x="3722617" y="1594485"/>
              <a:ext cx="710565" cy="7105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19" name="Graphic 518" descr="New Moon">
              <a:extLst>
                <a:ext uri="{FF2B5EF4-FFF2-40B4-BE49-F238E27FC236}">
                  <a16:creationId xmlns:a16="http://schemas.microsoft.com/office/drawing/2014/main" id="{34353FE1-9350-4E0C-9C2C-FBA43D7D9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18799" y="1492035"/>
              <a:ext cx="914400" cy="914400"/>
            </a:xfrm>
            <a:prstGeom prst="rect">
              <a:avLst/>
            </a:prstGeom>
          </p:spPr>
        </p:pic>
        <p:pic>
          <p:nvPicPr>
            <p:cNvPr id="520" name="Graphic 519" descr="Waning Gibbous Moon">
              <a:extLst>
                <a:ext uri="{FF2B5EF4-FFF2-40B4-BE49-F238E27FC236}">
                  <a16:creationId xmlns:a16="http://schemas.microsoft.com/office/drawing/2014/main" id="{FF98EE7A-1436-4EF5-B3E9-82FAB6777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19204" y="1492035"/>
              <a:ext cx="914400" cy="91440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7E014-05B9-4D52-9A9C-6C33B2A14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351532-B265-475A-863B-601FA1690413}"/>
              </a:ext>
            </a:extLst>
          </p:cNvPr>
          <p:cNvGrpSpPr/>
          <p:nvPr/>
        </p:nvGrpSpPr>
        <p:grpSpPr>
          <a:xfrm>
            <a:off x="375447" y="1414133"/>
            <a:ext cx="8129989" cy="4168536"/>
            <a:chOff x="375447" y="1414133"/>
            <a:chExt cx="8129989" cy="4168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D9DD918-79A5-4772-AE2B-05750926903F}"/>
                </a:ext>
              </a:extLst>
            </p:cNvPr>
            <p:cNvGrpSpPr/>
            <p:nvPr/>
          </p:nvGrpSpPr>
          <p:grpSpPr>
            <a:xfrm>
              <a:off x="375447" y="1414133"/>
              <a:ext cx="8129989" cy="4168536"/>
              <a:chOff x="915028" y="1283309"/>
              <a:chExt cx="8129989" cy="4168536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EA64E3F8-C3FA-4E9B-9FA2-5E5A9447F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 flipH="1">
                <a:off x="6056410" y="1420093"/>
                <a:ext cx="1414606" cy="3887543"/>
              </a:xfrm>
              <a:prstGeom prst="rect">
                <a:avLst/>
              </a:prstGeom>
            </p:spPr>
          </p:pic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00E3EF0A-E3AA-454C-8FFB-3BF2DADCF1CD}"/>
                  </a:ext>
                </a:extLst>
              </p:cNvPr>
              <p:cNvGrpSpPr/>
              <p:nvPr/>
            </p:nvGrpSpPr>
            <p:grpSpPr>
              <a:xfrm flipV="1">
                <a:off x="3682486" y="2477358"/>
                <a:ext cx="5201671" cy="2917689"/>
                <a:chOff x="4226917" y="1656712"/>
                <a:chExt cx="5201671" cy="2917689"/>
              </a:xfrm>
            </p:grpSpPr>
            <p:sp>
              <p:nvSpPr>
                <p:cNvPr id="315" name="Rectangle: Rounded Corners 314">
                  <a:extLst>
                    <a:ext uri="{FF2B5EF4-FFF2-40B4-BE49-F238E27FC236}">
                      <a16:creationId xmlns:a16="http://schemas.microsoft.com/office/drawing/2014/main" id="{D385A16C-6350-4C76-A552-4525771FF910}"/>
                    </a:ext>
                  </a:extLst>
                </p:cNvPr>
                <p:cNvSpPr/>
                <p:nvPr/>
              </p:nvSpPr>
              <p:spPr>
                <a:xfrm rot="16200000">
                  <a:off x="8763107" y="1942348"/>
                  <a:ext cx="670215" cy="269822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Isosceles Triangle 315">
                  <a:extLst>
                    <a:ext uri="{FF2B5EF4-FFF2-40B4-BE49-F238E27FC236}">
                      <a16:creationId xmlns:a16="http://schemas.microsoft.com/office/drawing/2014/main" id="{9F49C57C-7D14-4BFE-AD53-06945F25092F}"/>
                    </a:ext>
                  </a:extLst>
                </p:cNvPr>
                <p:cNvSpPr/>
                <p:nvPr/>
              </p:nvSpPr>
              <p:spPr>
                <a:xfrm rot="10800000" flipH="1">
                  <a:off x="4226917" y="3117450"/>
                  <a:ext cx="288259" cy="289706"/>
                </a:xfrm>
                <a:prstGeom prst="triangle">
                  <a:avLst/>
                </a:prstGeom>
                <a:solidFill>
                  <a:srgbClr val="92D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Block Arc 316">
                  <a:extLst>
                    <a:ext uri="{FF2B5EF4-FFF2-40B4-BE49-F238E27FC236}">
                      <a16:creationId xmlns:a16="http://schemas.microsoft.com/office/drawing/2014/main" id="{AF633957-0090-42E9-8F8E-B7FA7F3840D4}"/>
                    </a:ext>
                  </a:extLst>
                </p:cNvPr>
                <p:cNvSpPr/>
                <p:nvPr/>
              </p:nvSpPr>
              <p:spPr>
                <a:xfrm>
                  <a:off x="4229514" y="1660499"/>
                  <a:ext cx="1695940" cy="2913902"/>
                </a:xfrm>
                <a:prstGeom prst="blockArc">
                  <a:avLst>
                    <a:gd name="adj1" fmla="val 10800000"/>
                    <a:gd name="adj2" fmla="val 16166646"/>
                    <a:gd name="adj3" fmla="val 1694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D8CCC25F-EDE5-4025-8BD3-85DC09A861C3}"/>
                    </a:ext>
                  </a:extLst>
                </p:cNvPr>
                <p:cNvSpPr/>
                <p:nvPr/>
              </p:nvSpPr>
              <p:spPr>
                <a:xfrm rot="5400000">
                  <a:off x="7023867" y="-333930"/>
                  <a:ext cx="288259" cy="426954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ectangle: Rounded Corners 318">
                  <a:extLst>
                    <a:ext uri="{FF2B5EF4-FFF2-40B4-BE49-F238E27FC236}">
                      <a16:creationId xmlns:a16="http://schemas.microsoft.com/office/drawing/2014/main" id="{2D506880-C251-46F3-8236-8FB0B86DD962}"/>
                    </a:ext>
                  </a:extLst>
                </p:cNvPr>
                <p:cNvSpPr/>
                <p:nvPr/>
              </p:nvSpPr>
              <p:spPr>
                <a:xfrm rot="16200000">
                  <a:off x="8836236" y="2077397"/>
                  <a:ext cx="523957" cy="660747"/>
                </a:xfrm>
                <a:prstGeom prst="roundRect">
                  <a:avLst/>
                </a:prstGeom>
                <a:pattFill prst="narHorz">
                  <a:fgClr>
                    <a:srgbClr val="FF0000"/>
                  </a:fgClr>
                  <a:bgClr>
                    <a:srgbClr val="FFFF00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ACD8365-33C0-4F5A-937F-7B22BE157592}"/>
                  </a:ext>
                </a:extLst>
              </p:cNvPr>
              <p:cNvGrpSpPr/>
              <p:nvPr/>
            </p:nvGrpSpPr>
            <p:grpSpPr>
              <a:xfrm>
                <a:off x="3685975" y="1338361"/>
                <a:ext cx="5201671" cy="2917689"/>
                <a:chOff x="4226917" y="1656712"/>
                <a:chExt cx="5201671" cy="2917689"/>
              </a:xfrm>
            </p:grpSpPr>
            <p:sp>
              <p:nvSpPr>
                <p:cNvPr id="285" name="Rectangle: Rounded Corners 284">
                  <a:extLst>
                    <a:ext uri="{FF2B5EF4-FFF2-40B4-BE49-F238E27FC236}">
                      <a16:creationId xmlns:a16="http://schemas.microsoft.com/office/drawing/2014/main" id="{9BAB3AD9-F5B8-4579-B265-7A3AF6B56EF2}"/>
                    </a:ext>
                  </a:extLst>
                </p:cNvPr>
                <p:cNvSpPr/>
                <p:nvPr/>
              </p:nvSpPr>
              <p:spPr>
                <a:xfrm rot="16200000">
                  <a:off x="8763107" y="1942348"/>
                  <a:ext cx="670215" cy="269822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Isosceles Triangle 280">
                  <a:extLst>
                    <a:ext uri="{FF2B5EF4-FFF2-40B4-BE49-F238E27FC236}">
                      <a16:creationId xmlns:a16="http://schemas.microsoft.com/office/drawing/2014/main" id="{E20A1E08-0BC4-4279-880A-51929A83C463}"/>
                    </a:ext>
                  </a:extLst>
                </p:cNvPr>
                <p:cNvSpPr/>
                <p:nvPr/>
              </p:nvSpPr>
              <p:spPr>
                <a:xfrm rot="10800000" flipH="1">
                  <a:off x="4226917" y="3113640"/>
                  <a:ext cx="288259" cy="289706"/>
                </a:xfrm>
                <a:prstGeom prst="triangle">
                  <a:avLst/>
                </a:prstGeom>
                <a:solidFill>
                  <a:srgbClr val="92D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Block Arc 16">
                  <a:extLst>
                    <a:ext uri="{FF2B5EF4-FFF2-40B4-BE49-F238E27FC236}">
                      <a16:creationId xmlns:a16="http://schemas.microsoft.com/office/drawing/2014/main" id="{60A69076-3816-416B-AED2-0809EF63FBBF}"/>
                    </a:ext>
                  </a:extLst>
                </p:cNvPr>
                <p:cNvSpPr/>
                <p:nvPr/>
              </p:nvSpPr>
              <p:spPr>
                <a:xfrm>
                  <a:off x="4229514" y="1660499"/>
                  <a:ext cx="1695940" cy="2913902"/>
                </a:xfrm>
                <a:prstGeom prst="blockArc">
                  <a:avLst>
                    <a:gd name="adj1" fmla="val 10800000"/>
                    <a:gd name="adj2" fmla="val 16166646"/>
                    <a:gd name="adj3" fmla="val 1694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732ED68-34A8-483F-9434-013263E07903}"/>
                    </a:ext>
                  </a:extLst>
                </p:cNvPr>
                <p:cNvSpPr/>
                <p:nvPr/>
              </p:nvSpPr>
              <p:spPr>
                <a:xfrm rot="5400000">
                  <a:off x="7023867" y="-333930"/>
                  <a:ext cx="288259" cy="426954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: Rounded Corners 288">
                  <a:extLst>
                    <a:ext uri="{FF2B5EF4-FFF2-40B4-BE49-F238E27FC236}">
                      <a16:creationId xmlns:a16="http://schemas.microsoft.com/office/drawing/2014/main" id="{C0DE1E3B-D7DC-4D70-BD61-276102586A88}"/>
                    </a:ext>
                  </a:extLst>
                </p:cNvPr>
                <p:cNvSpPr/>
                <p:nvPr/>
              </p:nvSpPr>
              <p:spPr>
                <a:xfrm rot="16200000">
                  <a:off x="8836236" y="2077397"/>
                  <a:ext cx="523957" cy="660747"/>
                </a:xfrm>
                <a:prstGeom prst="roundRect">
                  <a:avLst/>
                </a:prstGeom>
                <a:pattFill prst="narHorz">
                  <a:fgClr>
                    <a:srgbClr val="FF0000"/>
                  </a:fgClr>
                  <a:bgClr>
                    <a:srgbClr val="FFFF00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4" name="Rectangle: Rounded Corners 293">
                <a:extLst>
                  <a:ext uri="{FF2B5EF4-FFF2-40B4-BE49-F238E27FC236}">
                    <a16:creationId xmlns:a16="http://schemas.microsoft.com/office/drawing/2014/main" id="{483836DD-9A6E-4176-8C40-C9A960E069EC}"/>
                  </a:ext>
                </a:extLst>
              </p:cNvPr>
              <p:cNvSpPr/>
              <p:nvPr/>
            </p:nvSpPr>
            <p:spPr>
              <a:xfrm rot="16200000">
                <a:off x="2719531" y="1675609"/>
                <a:ext cx="496762" cy="3384921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4CD96744-7E29-4E28-ADE5-125F21C770EC}"/>
                  </a:ext>
                </a:extLst>
              </p:cNvPr>
              <p:cNvGrpSpPr/>
              <p:nvPr/>
            </p:nvGrpSpPr>
            <p:grpSpPr>
              <a:xfrm rot="16200000" flipH="1">
                <a:off x="2672854" y="2461321"/>
                <a:ext cx="289716" cy="2600045"/>
                <a:chOff x="6005219" y="1562428"/>
                <a:chExt cx="152874" cy="1371969"/>
              </a:xfrm>
            </p:grpSpPr>
            <p:sp>
              <p:nvSpPr>
                <p:cNvPr id="299" name="Isosceles Triangle 298">
                  <a:extLst>
                    <a:ext uri="{FF2B5EF4-FFF2-40B4-BE49-F238E27FC236}">
                      <a16:creationId xmlns:a16="http://schemas.microsoft.com/office/drawing/2014/main" id="{8D2AD458-EED5-4351-BBD1-F03FA3D2474A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Isosceles Triangle 299">
                  <a:extLst>
                    <a:ext uri="{FF2B5EF4-FFF2-40B4-BE49-F238E27FC236}">
                      <a16:creationId xmlns:a16="http://schemas.microsoft.com/office/drawing/2014/main" id="{430A2060-71DF-4872-8CE9-A67BE4EC18D0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Isosceles Triangle 300">
                  <a:extLst>
                    <a:ext uri="{FF2B5EF4-FFF2-40B4-BE49-F238E27FC236}">
                      <a16:creationId xmlns:a16="http://schemas.microsoft.com/office/drawing/2014/main" id="{5A936AAB-3432-45B7-92DF-CC71E1BBC931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Isosceles Triangle 301">
                  <a:extLst>
                    <a:ext uri="{FF2B5EF4-FFF2-40B4-BE49-F238E27FC236}">
                      <a16:creationId xmlns:a16="http://schemas.microsoft.com/office/drawing/2014/main" id="{B6478157-FE13-45FA-8D3E-C6DFA970F4D4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Isosceles Triangle 302">
                  <a:extLst>
                    <a:ext uri="{FF2B5EF4-FFF2-40B4-BE49-F238E27FC236}">
                      <a16:creationId xmlns:a16="http://schemas.microsoft.com/office/drawing/2014/main" id="{A654D817-7E5B-4375-A50E-4AAAC089EF49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Isosceles Triangle 303">
                  <a:extLst>
                    <a:ext uri="{FF2B5EF4-FFF2-40B4-BE49-F238E27FC236}">
                      <a16:creationId xmlns:a16="http://schemas.microsoft.com/office/drawing/2014/main" id="{D97CE0DE-2B1B-48A4-ACB7-564A5CD51D55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Isosceles Triangle 304">
                  <a:extLst>
                    <a:ext uri="{FF2B5EF4-FFF2-40B4-BE49-F238E27FC236}">
                      <a16:creationId xmlns:a16="http://schemas.microsoft.com/office/drawing/2014/main" id="{3E50AB7C-0F6A-491F-BAB0-CF6D32340D76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Isosceles Triangle 305">
                  <a:extLst>
                    <a:ext uri="{FF2B5EF4-FFF2-40B4-BE49-F238E27FC236}">
                      <a16:creationId xmlns:a16="http://schemas.microsoft.com/office/drawing/2014/main" id="{61461447-640D-4658-9AAB-3D74142412E1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Isosceles Triangle 306">
                  <a:extLst>
                    <a:ext uri="{FF2B5EF4-FFF2-40B4-BE49-F238E27FC236}">
                      <a16:creationId xmlns:a16="http://schemas.microsoft.com/office/drawing/2014/main" id="{BDCA2B3C-3407-42D2-A66F-CFAD3D4162F3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D0628989-81A7-4BA3-80CE-54BD8231E44A}"/>
                  </a:ext>
                </a:extLst>
              </p:cNvPr>
              <p:cNvGrpSpPr/>
              <p:nvPr/>
            </p:nvGrpSpPr>
            <p:grpSpPr>
              <a:xfrm rot="5400000" flipH="1">
                <a:off x="2671891" y="1674100"/>
                <a:ext cx="289716" cy="2600045"/>
                <a:chOff x="6005219" y="1562428"/>
                <a:chExt cx="152874" cy="1371969"/>
              </a:xfrm>
            </p:grpSpPr>
            <p:sp>
              <p:nvSpPr>
                <p:cNvPr id="260" name="Isosceles Triangle 259">
                  <a:extLst>
                    <a:ext uri="{FF2B5EF4-FFF2-40B4-BE49-F238E27FC236}">
                      <a16:creationId xmlns:a16="http://schemas.microsoft.com/office/drawing/2014/main" id="{F2DA88B8-665E-445D-ADE3-79DF8248E5FC}"/>
                    </a:ext>
                  </a:extLst>
                </p:cNvPr>
                <p:cNvSpPr/>
                <p:nvPr/>
              </p:nvSpPr>
              <p:spPr>
                <a:xfrm rot="5400000">
                  <a:off x="6005606" y="278190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Isosceles Triangle 261">
                  <a:extLst>
                    <a:ext uri="{FF2B5EF4-FFF2-40B4-BE49-F238E27FC236}">
                      <a16:creationId xmlns:a16="http://schemas.microsoft.com/office/drawing/2014/main" id="{788BD52B-6ECF-4B3B-A350-AB91DCC0CAF3}"/>
                    </a:ext>
                  </a:extLst>
                </p:cNvPr>
                <p:cNvSpPr/>
                <p:nvPr/>
              </p:nvSpPr>
              <p:spPr>
                <a:xfrm rot="5400000">
                  <a:off x="6005604" y="2629803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Isosceles Triangle 262">
                  <a:extLst>
                    <a:ext uri="{FF2B5EF4-FFF2-40B4-BE49-F238E27FC236}">
                      <a16:creationId xmlns:a16="http://schemas.microsoft.com/office/drawing/2014/main" id="{BE55DF2A-7A04-4ACF-8A70-0F6566DB067A}"/>
                    </a:ext>
                  </a:extLst>
                </p:cNvPr>
                <p:cNvSpPr/>
                <p:nvPr/>
              </p:nvSpPr>
              <p:spPr>
                <a:xfrm rot="5400000">
                  <a:off x="6005604" y="247769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Isosceles Triangle 263">
                  <a:extLst>
                    <a:ext uri="{FF2B5EF4-FFF2-40B4-BE49-F238E27FC236}">
                      <a16:creationId xmlns:a16="http://schemas.microsoft.com/office/drawing/2014/main" id="{D2C8947D-1245-4441-944D-32D234A44134}"/>
                    </a:ext>
                  </a:extLst>
                </p:cNvPr>
                <p:cNvSpPr/>
                <p:nvPr/>
              </p:nvSpPr>
              <p:spPr>
                <a:xfrm rot="5400000">
                  <a:off x="6005603" y="232558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Isosceles Triangle 264">
                  <a:extLst>
                    <a:ext uri="{FF2B5EF4-FFF2-40B4-BE49-F238E27FC236}">
                      <a16:creationId xmlns:a16="http://schemas.microsoft.com/office/drawing/2014/main" id="{7A6DDEB3-65CF-4CFA-8E10-632E58FDD14C}"/>
                    </a:ext>
                  </a:extLst>
                </p:cNvPr>
                <p:cNvSpPr/>
                <p:nvPr/>
              </p:nvSpPr>
              <p:spPr>
                <a:xfrm rot="5400000">
                  <a:off x="6005606" y="217147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Isosceles Triangle 265">
                  <a:extLst>
                    <a:ext uri="{FF2B5EF4-FFF2-40B4-BE49-F238E27FC236}">
                      <a16:creationId xmlns:a16="http://schemas.microsoft.com/office/drawing/2014/main" id="{EF779DBB-E242-4C30-8A8A-B236A733498E}"/>
                    </a:ext>
                  </a:extLst>
                </p:cNvPr>
                <p:cNvSpPr/>
                <p:nvPr/>
              </p:nvSpPr>
              <p:spPr>
                <a:xfrm rot="5400000">
                  <a:off x="6005604" y="2019369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Isosceles Triangle 266">
                  <a:extLst>
                    <a:ext uri="{FF2B5EF4-FFF2-40B4-BE49-F238E27FC236}">
                      <a16:creationId xmlns:a16="http://schemas.microsoft.com/office/drawing/2014/main" id="{F7BE0AFF-ABC8-4638-8AB4-B5C290D6DD78}"/>
                    </a:ext>
                  </a:extLst>
                </p:cNvPr>
                <p:cNvSpPr/>
                <p:nvPr/>
              </p:nvSpPr>
              <p:spPr>
                <a:xfrm rot="5400000">
                  <a:off x="6005604" y="1867262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Isosceles Triangle 267">
                  <a:extLst>
                    <a:ext uri="{FF2B5EF4-FFF2-40B4-BE49-F238E27FC236}">
                      <a16:creationId xmlns:a16="http://schemas.microsoft.com/office/drawing/2014/main" id="{ECC01D77-19EA-48B6-9C49-1123B00D534A}"/>
                    </a:ext>
                  </a:extLst>
                </p:cNvPr>
                <p:cNvSpPr/>
                <p:nvPr/>
              </p:nvSpPr>
              <p:spPr>
                <a:xfrm rot="5400000">
                  <a:off x="6005603" y="1715155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Isosceles Triangle 268">
                  <a:extLst>
                    <a:ext uri="{FF2B5EF4-FFF2-40B4-BE49-F238E27FC236}">
                      <a16:creationId xmlns:a16="http://schemas.microsoft.com/office/drawing/2014/main" id="{978C8937-98BE-4600-9732-9F68749E3CE1}"/>
                    </a:ext>
                  </a:extLst>
                </p:cNvPr>
                <p:cNvSpPr/>
                <p:nvPr/>
              </p:nvSpPr>
              <p:spPr>
                <a:xfrm rot="5400000">
                  <a:off x="6005601" y="1562046"/>
                  <a:ext cx="152106" cy="152869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Chord 9">
                <a:extLst>
                  <a:ext uri="{FF2B5EF4-FFF2-40B4-BE49-F238E27FC236}">
                    <a16:creationId xmlns:a16="http://schemas.microsoft.com/office/drawing/2014/main" id="{E8A4BD6E-E03A-43E4-8C15-38531030D9E2}"/>
                  </a:ext>
                </a:extLst>
              </p:cNvPr>
              <p:cNvSpPr/>
              <p:nvPr/>
            </p:nvSpPr>
            <p:spPr>
              <a:xfrm>
                <a:off x="915028" y="1449973"/>
                <a:ext cx="3843629" cy="3843629"/>
              </a:xfrm>
              <a:prstGeom prst="chord">
                <a:avLst>
                  <a:gd name="adj1" fmla="val 8532907"/>
                  <a:gd name="adj2" fmla="val 13059031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: Rounded Corners 271">
                <a:extLst>
                  <a:ext uri="{FF2B5EF4-FFF2-40B4-BE49-F238E27FC236}">
                    <a16:creationId xmlns:a16="http://schemas.microsoft.com/office/drawing/2014/main" id="{59CAB5AC-6747-4AD9-A944-3FF9F273E2DE}"/>
                  </a:ext>
                </a:extLst>
              </p:cNvPr>
              <p:cNvSpPr/>
              <p:nvPr/>
            </p:nvSpPr>
            <p:spPr>
              <a:xfrm rot="16200000">
                <a:off x="4072840" y="3228953"/>
                <a:ext cx="1247318" cy="269822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AB35C96-F312-40BA-A43E-EF6B27397BCC}"/>
                  </a:ext>
                </a:extLst>
              </p:cNvPr>
              <p:cNvGrpSpPr/>
              <p:nvPr/>
            </p:nvGrpSpPr>
            <p:grpSpPr>
              <a:xfrm>
                <a:off x="4223833" y="1283309"/>
                <a:ext cx="4821184" cy="4168536"/>
                <a:chOff x="4764775" y="1601660"/>
                <a:chExt cx="4821184" cy="4168536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0AF011D-9679-4F45-8D96-CFF42FFD21C8}"/>
                    </a:ext>
                  </a:extLst>
                </p:cNvPr>
                <p:cNvGrpSpPr/>
                <p:nvPr/>
              </p:nvGrpSpPr>
              <p:grpSpPr>
                <a:xfrm>
                  <a:off x="4764775" y="1601660"/>
                  <a:ext cx="4821184" cy="3098721"/>
                  <a:chOff x="4764775" y="1601660"/>
                  <a:chExt cx="4821184" cy="3098721"/>
                </a:xfrm>
                <a:solidFill>
                  <a:schemeClr val="accent2">
                    <a:lumMod val="60000"/>
                    <a:lumOff val="40000"/>
                  </a:schemeClr>
                </a:solidFill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D0DDBE85-1DF0-4CE2-BA12-7133B2A23387}"/>
                      </a:ext>
                    </a:extLst>
                  </p:cNvPr>
                  <p:cNvGrpSpPr/>
                  <p:nvPr/>
                </p:nvGrpSpPr>
                <p:grpSpPr>
                  <a:xfrm>
                    <a:off x="4764775" y="2674936"/>
                    <a:ext cx="4821184" cy="2025445"/>
                    <a:chOff x="4764775" y="2674936"/>
                    <a:chExt cx="4821184" cy="2025445"/>
                  </a:xfrm>
                  <a:grpFill/>
                </p:grpSpPr>
                <p:sp>
                  <p:nvSpPr>
                    <p:cNvPr id="292" name="Rectangle: Rounded Corners 291">
                      <a:extLst>
                        <a:ext uri="{FF2B5EF4-FFF2-40B4-BE49-F238E27FC236}">
                          <a16:creationId xmlns:a16="http://schemas.microsoft.com/office/drawing/2014/main" id="{DB7DBC67-C220-4C11-B674-35737692319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440072" y="3551001"/>
                      <a:ext cx="2021951" cy="269822"/>
                    </a:xfrm>
                    <a:prstGeom prst="roundRect">
                      <a:avLst/>
                    </a:prstGeom>
                    <a:grpFill/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94C7572D-5B95-4092-BAC7-6A3975DA81D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528235" y="2914971"/>
                      <a:ext cx="741531" cy="268448"/>
                    </a:xfrm>
                    <a:prstGeom prst="roundRect">
                      <a:avLst/>
                    </a:prstGeom>
                    <a:grpFill/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9DB087D3-681C-4566-AF0A-1E1E95C951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4776" y="2674936"/>
                      <a:ext cx="4821183" cy="268448"/>
                    </a:xfrm>
                    <a:prstGeom prst="roundRect">
                      <a:avLst/>
                    </a:prstGeom>
                    <a:grpFill/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1AF171A6-CD4E-4FF5-A8C3-F1682E37FC4E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4764775" y="3955357"/>
                      <a:ext cx="4821183" cy="745024"/>
                      <a:chOff x="4764776" y="4899232"/>
                      <a:chExt cx="4821183" cy="745024"/>
                    </a:xfrm>
                    <a:grpFill/>
                  </p:grpSpPr>
                  <p:sp>
                    <p:nvSpPr>
                      <p:cNvPr id="275" name="Rectangle: Rounded Corners 274">
                        <a:extLst>
                          <a:ext uri="{FF2B5EF4-FFF2-40B4-BE49-F238E27FC236}">
                            <a16:creationId xmlns:a16="http://schemas.microsoft.com/office/drawing/2014/main" id="{1A680C88-48BD-4D70-90D0-0B64D43F2F74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528235" y="5139267"/>
                        <a:ext cx="741531" cy="268448"/>
                      </a:xfrm>
                      <a:prstGeom prst="roundRect">
                        <a:avLst/>
                      </a:prstGeom>
                      <a:grpFill/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7" name="Rectangle: Rounded Corners 276">
                        <a:extLst>
                          <a:ext uri="{FF2B5EF4-FFF2-40B4-BE49-F238E27FC236}">
                            <a16:creationId xmlns:a16="http://schemas.microsoft.com/office/drawing/2014/main" id="{37CD8D64-CF69-4B6C-8B81-ACDCCC3D51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4776" y="4899232"/>
                        <a:ext cx="4821183" cy="268448"/>
                      </a:xfrm>
                      <a:prstGeom prst="roundRect">
                        <a:avLst/>
                      </a:prstGeom>
                      <a:grpFill/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32BFAD1E-A984-43EE-8200-66B0F25657D9}"/>
                      </a:ext>
                    </a:extLst>
                  </p:cNvPr>
                  <p:cNvSpPr/>
                  <p:nvPr/>
                </p:nvSpPr>
                <p:spPr>
                  <a:xfrm flipH="1">
                    <a:off x="5644826" y="1601660"/>
                    <a:ext cx="1070934" cy="1076309"/>
                  </a:xfrm>
                  <a:prstGeom prst="triangle">
                    <a:avLst/>
                  </a:prstGeom>
                  <a:grpFill/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13" name="Isosceles Triangle 312">
                  <a:extLst>
                    <a:ext uri="{FF2B5EF4-FFF2-40B4-BE49-F238E27FC236}">
                      <a16:creationId xmlns:a16="http://schemas.microsoft.com/office/drawing/2014/main" id="{BCBED1D8-CD7A-4D84-8648-CFEA94D2ADF8}"/>
                    </a:ext>
                  </a:extLst>
                </p:cNvPr>
                <p:cNvSpPr/>
                <p:nvPr/>
              </p:nvSpPr>
              <p:spPr>
                <a:xfrm rot="10800000" flipH="1">
                  <a:off x="5644826" y="4693887"/>
                  <a:ext cx="1070934" cy="1076309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7ABCFE84-3540-4A3D-ADAA-C7747B9B6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04141" y="5102532"/>
                <a:ext cx="278811" cy="262058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F1BC97D5-857B-4E6E-8431-653D5A643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95794" y="1353444"/>
                <a:ext cx="278811" cy="262058"/>
              </a:xfrm>
              <a:prstGeom prst="rect">
                <a:avLst/>
              </a:prstGeom>
            </p:spPr>
          </p:pic>
        </p:grpSp>
        <p:pic>
          <p:nvPicPr>
            <p:cNvPr id="321" name="Picture 320">
              <a:extLst>
                <a:ext uri="{FF2B5EF4-FFF2-40B4-BE49-F238E27FC236}">
                  <a16:creationId xmlns:a16="http://schemas.microsoft.com/office/drawing/2014/main" id="{362ADD93-0C16-4C9B-BC47-C65C2CE9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001262" y="1757445"/>
              <a:ext cx="268448" cy="768343"/>
            </a:xfrm>
            <a:prstGeom prst="rect">
              <a:avLst/>
            </a:prstGeom>
          </p:spPr>
        </p:pic>
        <p:pic>
          <p:nvPicPr>
            <p:cNvPr id="322" name="Picture 321">
              <a:extLst>
                <a:ext uri="{FF2B5EF4-FFF2-40B4-BE49-F238E27FC236}">
                  <a16:creationId xmlns:a16="http://schemas.microsoft.com/office/drawing/2014/main" id="{AE214F50-F18F-4A1B-8F74-21A50325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001153" y="4486768"/>
              <a:ext cx="268448" cy="768343"/>
            </a:xfrm>
            <a:prstGeom prst="rect">
              <a:avLst/>
            </a:prstGeom>
          </p:spPr>
        </p:pic>
      </p:grpSp>
      <p:sp>
        <p:nvSpPr>
          <p:cNvPr id="323" name="TextBox 322">
            <a:extLst>
              <a:ext uri="{FF2B5EF4-FFF2-40B4-BE49-F238E27FC236}">
                <a16:creationId xmlns:a16="http://schemas.microsoft.com/office/drawing/2014/main" id="{65489214-655D-4843-9EA2-39A80BE8A8A5}"/>
              </a:ext>
            </a:extLst>
          </p:cNvPr>
          <p:cNvSpPr txBox="1"/>
          <p:nvPr/>
        </p:nvSpPr>
        <p:spPr>
          <a:xfrm>
            <a:off x="8594609" y="3929711"/>
            <a:ext cx="366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Main Spring: stores energy</a:t>
            </a:r>
            <a:endParaRPr lang="en-US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E1468F1A-6B79-4E7E-BD8E-8EC79C1B5375}"/>
              </a:ext>
            </a:extLst>
          </p:cNvPr>
          <p:cNvSpPr txBox="1"/>
          <p:nvPr/>
        </p:nvSpPr>
        <p:spPr>
          <a:xfrm>
            <a:off x="9660984" y="1682631"/>
            <a:ext cx="2044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Solenoid: pulls to release pawls</a:t>
            </a:r>
            <a:endParaRPr lang="en-US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A6912A2-0F8E-4F5E-A52F-4265A753A4F8}"/>
              </a:ext>
            </a:extLst>
          </p:cNvPr>
          <p:cNvSpPr txBox="1"/>
          <p:nvPr/>
        </p:nvSpPr>
        <p:spPr>
          <a:xfrm>
            <a:off x="5486696" y="394487"/>
            <a:ext cx="187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Pawl Arm: locks ratchet</a:t>
            </a:r>
            <a:endParaRPr lang="en-US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E50CA0B9-58CE-4094-B66A-59C700027242}"/>
              </a:ext>
            </a:extLst>
          </p:cNvPr>
          <p:cNvSpPr txBox="1"/>
          <p:nvPr/>
        </p:nvSpPr>
        <p:spPr>
          <a:xfrm>
            <a:off x="922116" y="1304140"/>
            <a:ext cx="237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Linear Ratchet: compresses spring</a:t>
            </a:r>
            <a:endParaRPr lang="en-US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0A223D3A-EB6A-414E-9B41-AC8F8DD1983E}"/>
              </a:ext>
            </a:extLst>
          </p:cNvPr>
          <p:cNvSpPr txBox="1"/>
          <p:nvPr/>
        </p:nvSpPr>
        <p:spPr>
          <a:xfrm>
            <a:off x="735870" y="4729215"/>
            <a:ext cx="2113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Extension Spring:</a:t>
            </a:r>
          </a:p>
          <a:p>
            <a:pPr algn="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closes pawls</a:t>
            </a:r>
            <a:endParaRPr lang="en-US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973ECABE-FB2C-41F6-8770-2F1EF89E2A65}"/>
              </a:ext>
            </a:extLst>
          </p:cNvPr>
          <p:cNvSpPr txBox="1"/>
          <p:nvPr/>
        </p:nvSpPr>
        <p:spPr>
          <a:xfrm>
            <a:off x="8218757" y="520041"/>
            <a:ext cx="307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Ferromagnetic Core</a:t>
            </a:r>
            <a:endParaRPr lang="en-US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270" name="Straight Arrow Connector 7">
            <a:extLst>
              <a:ext uri="{FF2B5EF4-FFF2-40B4-BE49-F238E27FC236}">
                <a16:creationId xmlns:a16="http://schemas.microsoft.com/office/drawing/2014/main" id="{17C994B0-8BA7-456E-AB46-A66C5F32EE9A}"/>
              </a:ext>
            </a:extLst>
          </p:cNvPr>
          <p:cNvCxnSpPr>
            <a:cxnSpLocks/>
            <a:stCxn id="327" idx="3"/>
            <a:endCxn id="322" idx="3"/>
          </p:cNvCxnSpPr>
          <p:nvPr/>
        </p:nvCxnSpPr>
        <p:spPr>
          <a:xfrm flipV="1">
            <a:off x="2849585" y="4870940"/>
            <a:ext cx="1151568" cy="396884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7">
            <a:extLst>
              <a:ext uri="{FF2B5EF4-FFF2-40B4-BE49-F238E27FC236}">
                <a16:creationId xmlns:a16="http://schemas.microsoft.com/office/drawing/2014/main" id="{869C354E-5E36-4840-A87C-34D823892E1C}"/>
              </a:ext>
            </a:extLst>
          </p:cNvPr>
          <p:cNvCxnSpPr>
            <a:cxnSpLocks/>
            <a:stCxn id="325" idx="1"/>
          </p:cNvCxnSpPr>
          <p:nvPr/>
        </p:nvCxnSpPr>
        <p:spPr>
          <a:xfrm rot="10800000" flipV="1">
            <a:off x="4548666" y="933096"/>
            <a:ext cx="938031" cy="673192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Arrow Connector 7">
            <a:extLst>
              <a:ext uri="{FF2B5EF4-FFF2-40B4-BE49-F238E27FC236}">
                <a16:creationId xmlns:a16="http://schemas.microsoft.com/office/drawing/2014/main" id="{8A1E18B5-1958-4F2D-8F07-05862DBA306E}"/>
              </a:ext>
            </a:extLst>
          </p:cNvPr>
          <p:cNvCxnSpPr>
            <a:cxnSpLocks/>
            <a:stCxn id="326" idx="2"/>
          </p:cNvCxnSpPr>
          <p:nvPr/>
        </p:nvCxnSpPr>
        <p:spPr>
          <a:xfrm rot="16200000" flipH="1">
            <a:off x="1691271" y="2800882"/>
            <a:ext cx="1198142" cy="359093"/>
          </a:xfrm>
          <a:prstGeom prst="curvedConnector3">
            <a:avLst>
              <a:gd name="adj1" fmla="val 92399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Arrow Connector 7">
            <a:extLst>
              <a:ext uri="{FF2B5EF4-FFF2-40B4-BE49-F238E27FC236}">
                <a16:creationId xmlns:a16="http://schemas.microsoft.com/office/drawing/2014/main" id="{2B0F75E1-9AF3-47B4-8A97-831388C6F0F9}"/>
              </a:ext>
            </a:extLst>
          </p:cNvPr>
          <p:cNvCxnSpPr>
            <a:cxnSpLocks/>
            <a:stCxn id="328" idx="2"/>
            <a:endCxn id="285" idx="2"/>
          </p:cNvCxnSpPr>
          <p:nvPr/>
        </p:nvCxnSpPr>
        <p:spPr>
          <a:xfrm rot="5400000">
            <a:off x="8560810" y="696610"/>
            <a:ext cx="784916" cy="1601329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7">
            <a:extLst>
              <a:ext uri="{FF2B5EF4-FFF2-40B4-BE49-F238E27FC236}">
                <a16:creationId xmlns:a16="http://schemas.microsoft.com/office/drawing/2014/main" id="{1BC65017-6AD3-45A9-8866-7EF6E0C7F9D7}"/>
              </a:ext>
            </a:extLst>
          </p:cNvPr>
          <p:cNvCxnSpPr>
            <a:cxnSpLocks/>
            <a:stCxn id="324" idx="1"/>
            <a:endCxn id="289" idx="2"/>
          </p:cNvCxnSpPr>
          <p:nvPr/>
        </p:nvCxnSpPr>
        <p:spPr>
          <a:xfrm rot="10800000">
            <a:off x="8348066" y="2220244"/>
            <a:ext cx="1312919" cy="997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Arrow Connector 7">
            <a:extLst>
              <a:ext uri="{FF2B5EF4-FFF2-40B4-BE49-F238E27FC236}">
                <a16:creationId xmlns:a16="http://schemas.microsoft.com/office/drawing/2014/main" id="{94817FC0-486B-4471-855F-650EDF37D5A9}"/>
              </a:ext>
            </a:extLst>
          </p:cNvPr>
          <p:cNvCxnSpPr>
            <a:cxnSpLocks/>
            <a:stCxn id="323" idx="1"/>
            <a:endCxn id="295" idx="2"/>
          </p:cNvCxnSpPr>
          <p:nvPr/>
        </p:nvCxnSpPr>
        <p:spPr>
          <a:xfrm rot="10800000">
            <a:off x="8167905" y="3494689"/>
            <a:ext cx="426705" cy="727410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973C8981-4B3B-42C6-800B-E1887184C92F}"/>
              </a:ext>
            </a:extLst>
          </p:cNvPr>
          <p:cNvSpPr/>
          <p:nvPr/>
        </p:nvSpPr>
        <p:spPr>
          <a:xfrm>
            <a:off x="8505435" y="3271494"/>
            <a:ext cx="1044609" cy="438239"/>
          </a:xfrm>
          <a:prstGeom prst="rightArrow">
            <a:avLst/>
          </a:prstGeom>
          <a:solidFill>
            <a:srgbClr val="FD8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BDD9A6BF-11CF-4893-8F54-D38FE3D96691}"/>
              </a:ext>
            </a:extLst>
          </p:cNvPr>
          <p:cNvSpPr txBox="1"/>
          <p:nvPr/>
        </p:nvSpPr>
        <p:spPr>
          <a:xfrm>
            <a:off x="9497920" y="3153688"/>
            <a:ext cx="1592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eestyle Script" panose="030804020302050B0404" pitchFamily="66" charset="0"/>
              </a:rPr>
              <a:t>To Lander</a:t>
            </a:r>
            <a:endParaRPr lang="en-US" sz="4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51D462C1-1E7F-4DC5-A736-12A285E4BC64}"/>
              </a:ext>
            </a:extLst>
          </p:cNvPr>
          <p:cNvSpPr/>
          <p:nvPr/>
        </p:nvSpPr>
        <p:spPr>
          <a:xfrm>
            <a:off x="10602057" y="5440913"/>
            <a:ext cx="1391920" cy="371474"/>
          </a:xfrm>
          <a:prstGeom prst="rect">
            <a:avLst/>
          </a:prstGeom>
          <a:solidFill>
            <a:srgbClr val="3A7EF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T. Jenkins</a:t>
            </a:r>
          </a:p>
        </p:txBody>
      </p:sp>
    </p:spTree>
    <p:extLst>
      <p:ext uri="{BB962C8B-B14F-4D97-AF65-F5344CB8AC3E}">
        <p14:creationId xmlns:p14="http://schemas.microsoft.com/office/powerpoint/2010/main" val="5675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E Light">
  <a:themeElements>
    <a:clrScheme name="Custom 2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0B3D91"/>
      </a:accent1>
      <a:accent2>
        <a:srgbClr val="FC3D21"/>
      </a:accent2>
      <a:accent3>
        <a:srgbClr val="000000"/>
      </a:accent3>
      <a:accent4>
        <a:srgbClr val="FFFFFF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2.xml><?xml version="1.0" encoding="utf-8"?>
<a:theme xmlns:a="http://schemas.openxmlformats.org/drawingml/2006/main" name="Office Theme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A021BEBD353E4293110A092A1FD573" ma:contentTypeVersion="12" ma:contentTypeDescription="Create a new document." ma:contentTypeScope="" ma:versionID="c74b9e0c4e58f13fbe0154088dc1b23e">
  <xsd:schema xmlns:xsd="http://www.w3.org/2001/XMLSchema" xmlns:xs="http://www.w3.org/2001/XMLSchema" xmlns:p="http://schemas.microsoft.com/office/2006/metadata/properties" xmlns:ns2="0861a0a6-9724-4956-bc9c-efcefa5cbb97" xmlns:ns3="8b20aae7-28b0-4f78-a294-898e97420041" targetNamespace="http://schemas.microsoft.com/office/2006/metadata/properties" ma:root="true" ma:fieldsID="bb9b31440bc5580df6e2a79146d8368b" ns2:_="" ns3:_="">
    <xsd:import namespace="0861a0a6-9724-4956-bc9c-efcefa5cbb97"/>
    <xsd:import namespace="8b20aae7-28b0-4f78-a294-898e974200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1a0a6-9724-4956-bc9c-efcefa5cb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20aae7-28b0-4f78-a294-898e974200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http://www.w3.org/XML/1998/namespace"/>
    <ds:schemaRef ds:uri="http://schemas.microsoft.com/office/2006/metadata/properties"/>
    <ds:schemaRef ds:uri="8b20aae7-28b0-4f78-a294-898e97420041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0861a0a6-9724-4956-bc9c-efcefa5cbb97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9954708-B141-472D-AB56-895B15A1F9CB}">
  <ds:schemaRefs>
    <ds:schemaRef ds:uri="0861a0a6-9724-4956-bc9c-efcefa5cbb97"/>
    <ds:schemaRef ds:uri="8b20aae7-28b0-4f78-a294-898e974200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1972</Words>
  <Application>Microsoft Office PowerPoint</Application>
  <PresentationFormat>Widescreen</PresentationFormat>
  <Paragraphs>958</Paragraphs>
  <Slides>35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Freestyle Script</vt:lpstr>
      <vt:lpstr>Times New Roman</vt:lpstr>
      <vt:lpstr>CoE Light</vt:lpstr>
      <vt:lpstr>PowerPoint Presentation</vt:lpstr>
      <vt:lpstr>Team Members</vt:lpstr>
      <vt:lpstr>Sponsor &amp; Advisor</vt:lpstr>
      <vt:lpstr>PowerPoint Presentation</vt:lpstr>
      <vt:lpstr>Project Description</vt:lpstr>
      <vt:lpstr>Apollo Shock Absorber</vt:lpstr>
      <vt:lpstr>PowerPoint Presentation</vt:lpstr>
      <vt:lpstr>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Backup Slides</vt:lpstr>
      <vt:lpstr>Back Up Project Description</vt:lpstr>
      <vt:lpstr>Back Up Functional Decomp </vt:lpstr>
      <vt:lpstr>Back Up Concept Selection: HoQ</vt:lpstr>
      <vt:lpstr>Back Up Concept Selection: Pugh 1</vt:lpstr>
      <vt:lpstr>Back Up Concept Selection: Pugh 2</vt:lpstr>
      <vt:lpstr>Back Up Concept Selection: AHP 1</vt:lpstr>
      <vt:lpstr>Back Up Concept Selection: AHP 2</vt:lpstr>
      <vt:lpstr>Back Up Concept Selection: AHP 3</vt:lpstr>
      <vt:lpstr>Back Up Spring Prototype</vt:lpstr>
      <vt:lpstr>NASA Colors</vt:lpstr>
      <vt:lpstr>Progress Trackers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Blank</dc:creator>
  <cp:lastModifiedBy>Joshua Blank</cp:lastModifiedBy>
  <cp:revision>3</cp:revision>
  <dcterms:created xsi:type="dcterms:W3CDTF">2020-10-05T18:25:52Z</dcterms:created>
  <dcterms:modified xsi:type="dcterms:W3CDTF">2021-02-17T18:49:40Z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0x0101001EA021BEBD353E4293110A092A1FD573</vt:lpwstr>
  </property>
</Properties>
</file>